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8A74BD-EFA5-4276-BCC9-B421A240500B}" v="1341" dt="2026-02-15T18:18:36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F98077-31B2-4BE5-A086-12270340CE3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8A85772D-B311-4F77-AF9C-213BADF495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similar web based video streaming platform similar to Netflix</a:t>
          </a:r>
          <a:r>
            <a:rPr lang="en-US" dirty="0">
              <a:latin typeface="Aptos Display" panose="020F0302020204030204"/>
            </a:rPr>
            <a:t>, Amazon Prime Video or </a:t>
          </a:r>
          <a:r>
            <a:rPr lang="en-US" dirty="0" err="1">
              <a:latin typeface="Aptos Display" panose="020F0302020204030204"/>
            </a:rPr>
            <a:t>iQIYI</a:t>
          </a:r>
          <a:endParaRPr lang="en-US" dirty="0" err="1"/>
        </a:p>
      </dgm:t>
    </dgm:pt>
    <dgm:pt modelId="{CC79FDFD-AC1D-499D-B500-32B08D60F56F}" type="parTrans" cxnId="{D62E6E56-F903-47A1-B6F0-7222B1709393}">
      <dgm:prSet/>
      <dgm:spPr/>
      <dgm:t>
        <a:bodyPr/>
        <a:lstStyle/>
        <a:p>
          <a:endParaRPr lang="en-US"/>
        </a:p>
      </dgm:t>
    </dgm:pt>
    <dgm:pt modelId="{0A673EC5-36B8-4966-BFCF-EB66BB974643}" type="sibTrans" cxnId="{D62E6E56-F903-47A1-B6F0-7222B1709393}">
      <dgm:prSet/>
      <dgm:spPr/>
      <dgm:t>
        <a:bodyPr/>
        <a:lstStyle/>
        <a:p>
          <a:endParaRPr lang="en-US"/>
        </a:p>
      </dgm:t>
    </dgm:pt>
    <dgm:pt modelId="{5AC6E570-0235-46AB-8A62-03A0CB402C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Allows users to search, browse and watch movies/shows</a:t>
          </a:r>
        </a:p>
      </dgm:t>
    </dgm:pt>
    <dgm:pt modelId="{A27DC656-A7B5-4B20-8BC1-86D4F5DFD933}" type="parTrans" cxnId="{EF5ED72C-AFE2-4124-A3F4-5C3D1F40196C}">
      <dgm:prSet/>
      <dgm:spPr/>
      <dgm:t>
        <a:bodyPr/>
        <a:lstStyle/>
        <a:p>
          <a:endParaRPr lang="en-US"/>
        </a:p>
      </dgm:t>
    </dgm:pt>
    <dgm:pt modelId="{A0057B28-D88C-4806-8A64-DF21140F3A6B}" type="sibTrans" cxnId="{EF5ED72C-AFE2-4124-A3F4-5C3D1F40196C}">
      <dgm:prSet/>
      <dgm:spPr/>
      <dgm:t>
        <a:bodyPr/>
        <a:lstStyle/>
        <a:p>
          <a:endParaRPr lang="en-US"/>
        </a:p>
      </dgm:t>
    </dgm:pt>
    <dgm:pt modelId="{B326C54A-6974-494E-ABA1-E9F5D14A19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Provides personalized user experience</a:t>
          </a:r>
        </a:p>
      </dgm:t>
    </dgm:pt>
    <dgm:pt modelId="{B5836412-E3AF-4CDD-B493-DE2EFECFC085}" type="parTrans" cxnId="{A47D7D90-802E-4E03-9573-E1500CA1484B}">
      <dgm:prSet/>
      <dgm:spPr/>
      <dgm:t>
        <a:bodyPr/>
        <a:lstStyle/>
        <a:p>
          <a:endParaRPr lang="en-US"/>
        </a:p>
      </dgm:t>
    </dgm:pt>
    <dgm:pt modelId="{421D8A6F-75C1-4055-9F58-38BF7818009E}" type="sibTrans" cxnId="{A47D7D90-802E-4E03-9573-E1500CA1484B}">
      <dgm:prSet/>
      <dgm:spPr/>
      <dgm:t>
        <a:bodyPr/>
        <a:lstStyle/>
        <a:p>
          <a:endParaRPr lang="en-US"/>
        </a:p>
      </dgm:t>
    </dgm:pt>
    <dgm:pt modelId="{BCC4B2A9-0B30-454D-928E-05992F6393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Building platform using web technologies</a:t>
          </a:r>
        </a:p>
      </dgm:t>
    </dgm:pt>
    <dgm:pt modelId="{56298DB1-3EE7-4FCD-AB84-ADE80729986F}" type="parTrans" cxnId="{AA6110CE-E37C-4CE0-8854-7031FFC5DC46}">
      <dgm:prSet/>
      <dgm:spPr/>
      <dgm:t>
        <a:bodyPr/>
        <a:lstStyle/>
        <a:p>
          <a:endParaRPr lang="en-US"/>
        </a:p>
      </dgm:t>
    </dgm:pt>
    <dgm:pt modelId="{2177128D-2ABC-4947-A05D-8EC06EFC6D7B}" type="sibTrans" cxnId="{AA6110CE-E37C-4CE0-8854-7031FFC5DC46}">
      <dgm:prSet/>
      <dgm:spPr/>
      <dgm:t>
        <a:bodyPr/>
        <a:lstStyle/>
        <a:p>
          <a:endParaRPr lang="en-US"/>
        </a:p>
      </dgm:t>
    </dgm:pt>
    <dgm:pt modelId="{9A151590-AD86-46C0-B15C-66AD792EA92E}" type="pres">
      <dgm:prSet presAssocID="{E3F98077-31B2-4BE5-A086-12270340CE3D}" presName="root" presStyleCnt="0">
        <dgm:presLayoutVars>
          <dgm:dir/>
          <dgm:resizeHandles val="exact"/>
        </dgm:presLayoutVars>
      </dgm:prSet>
      <dgm:spPr/>
    </dgm:pt>
    <dgm:pt modelId="{1E7A1E09-82CC-4796-8C01-96A5AAC61126}" type="pres">
      <dgm:prSet presAssocID="{8A85772D-B311-4F77-AF9C-213BADF4951A}" presName="compNode" presStyleCnt="0"/>
      <dgm:spPr/>
    </dgm:pt>
    <dgm:pt modelId="{A4173EBE-3866-40F0-AA12-3330251D6CF9}" type="pres">
      <dgm:prSet presAssocID="{8A85772D-B311-4F77-AF9C-213BADF4951A}" presName="bgRect" presStyleLbl="bgShp" presStyleIdx="0" presStyleCnt="4"/>
      <dgm:spPr/>
    </dgm:pt>
    <dgm:pt modelId="{75356DDC-B04C-4F48-8305-1250F92A6754}" type="pres">
      <dgm:prSet presAssocID="{8A85772D-B311-4F77-AF9C-213BADF4951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3F37AE54-B0D0-4A88-85B1-1FD9A5D927F9}" type="pres">
      <dgm:prSet presAssocID="{8A85772D-B311-4F77-AF9C-213BADF4951A}" presName="spaceRect" presStyleCnt="0"/>
      <dgm:spPr/>
    </dgm:pt>
    <dgm:pt modelId="{F7C54C90-06D3-4590-8844-3DE9461E3E69}" type="pres">
      <dgm:prSet presAssocID="{8A85772D-B311-4F77-AF9C-213BADF4951A}" presName="parTx" presStyleLbl="revTx" presStyleIdx="0" presStyleCnt="4">
        <dgm:presLayoutVars>
          <dgm:chMax val="0"/>
          <dgm:chPref val="0"/>
        </dgm:presLayoutVars>
      </dgm:prSet>
      <dgm:spPr/>
    </dgm:pt>
    <dgm:pt modelId="{AF3A9A27-78BF-4084-B781-F45925EDD484}" type="pres">
      <dgm:prSet presAssocID="{0A673EC5-36B8-4966-BFCF-EB66BB974643}" presName="sibTrans" presStyleCnt="0"/>
      <dgm:spPr/>
    </dgm:pt>
    <dgm:pt modelId="{15D4FEAB-71D7-4004-A4DD-0A647EA56CD9}" type="pres">
      <dgm:prSet presAssocID="{5AC6E570-0235-46AB-8A62-03A0CB402C16}" presName="compNode" presStyleCnt="0"/>
      <dgm:spPr/>
    </dgm:pt>
    <dgm:pt modelId="{4CE911EB-ADE5-438D-8404-4B3691FEF8B9}" type="pres">
      <dgm:prSet presAssocID="{5AC6E570-0235-46AB-8A62-03A0CB402C16}" presName="bgRect" presStyleLbl="bgShp" presStyleIdx="1" presStyleCnt="4"/>
      <dgm:spPr/>
    </dgm:pt>
    <dgm:pt modelId="{6A5A3005-5AC9-4045-9DF7-A977A55FA4A6}" type="pres">
      <dgm:prSet presAssocID="{5AC6E570-0235-46AB-8A62-03A0CB402C1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In"/>
        </a:ext>
      </dgm:extLst>
    </dgm:pt>
    <dgm:pt modelId="{AE6C63C5-D5AA-41E9-9CA8-6ABFEE093178}" type="pres">
      <dgm:prSet presAssocID="{5AC6E570-0235-46AB-8A62-03A0CB402C16}" presName="spaceRect" presStyleCnt="0"/>
      <dgm:spPr/>
    </dgm:pt>
    <dgm:pt modelId="{CFF98877-3B72-481B-94B2-4C62B36B0AFD}" type="pres">
      <dgm:prSet presAssocID="{5AC6E570-0235-46AB-8A62-03A0CB402C16}" presName="parTx" presStyleLbl="revTx" presStyleIdx="1" presStyleCnt="4">
        <dgm:presLayoutVars>
          <dgm:chMax val="0"/>
          <dgm:chPref val="0"/>
        </dgm:presLayoutVars>
      </dgm:prSet>
      <dgm:spPr/>
    </dgm:pt>
    <dgm:pt modelId="{4E2F7A50-A72F-4D3A-84B3-A7A8CF3FB9F9}" type="pres">
      <dgm:prSet presAssocID="{A0057B28-D88C-4806-8A64-DF21140F3A6B}" presName="sibTrans" presStyleCnt="0"/>
      <dgm:spPr/>
    </dgm:pt>
    <dgm:pt modelId="{49CC440D-464A-4472-9C75-956B6508E32C}" type="pres">
      <dgm:prSet presAssocID="{B326C54A-6974-494E-ABA1-E9F5D14A19D8}" presName="compNode" presStyleCnt="0"/>
      <dgm:spPr/>
    </dgm:pt>
    <dgm:pt modelId="{E5869EF1-1C97-47C1-B967-87DA4F446A46}" type="pres">
      <dgm:prSet presAssocID="{B326C54A-6974-494E-ABA1-E9F5D14A19D8}" presName="bgRect" presStyleLbl="bgShp" presStyleIdx="2" presStyleCnt="4"/>
      <dgm:spPr/>
    </dgm:pt>
    <dgm:pt modelId="{90B5E98A-23CA-45CE-808E-B9B0ACCA99F9}" type="pres">
      <dgm:prSet presAssocID="{B326C54A-6974-494E-ABA1-E9F5D14A19D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F171D8B-E116-4860-914B-BD6C9AB4726A}" type="pres">
      <dgm:prSet presAssocID="{B326C54A-6974-494E-ABA1-E9F5D14A19D8}" presName="spaceRect" presStyleCnt="0"/>
      <dgm:spPr/>
    </dgm:pt>
    <dgm:pt modelId="{9789C571-BA20-412A-AA15-D9D660112BB4}" type="pres">
      <dgm:prSet presAssocID="{B326C54A-6974-494E-ABA1-E9F5D14A19D8}" presName="parTx" presStyleLbl="revTx" presStyleIdx="2" presStyleCnt="4">
        <dgm:presLayoutVars>
          <dgm:chMax val="0"/>
          <dgm:chPref val="0"/>
        </dgm:presLayoutVars>
      </dgm:prSet>
      <dgm:spPr/>
    </dgm:pt>
    <dgm:pt modelId="{C08EF7D4-EA44-4806-9A3C-FA6AE5F0803B}" type="pres">
      <dgm:prSet presAssocID="{421D8A6F-75C1-4055-9F58-38BF7818009E}" presName="sibTrans" presStyleCnt="0"/>
      <dgm:spPr/>
    </dgm:pt>
    <dgm:pt modelId="{525C1CCA-D17A-47DD-AA78-96201BCF0AF9}" type="pres">
      <dgm:prSet presAssocID="{BCC4B2A9-0B30-454D-928E-05992F639370}" presName="compNode" presStyleCnt="0"/>
      <dgm:spPr/>
    </dgm:pt>
    <dgm:pt modelId="{7CC3979F-0309-4FCA-877B-DC77CC9D5A97}" type="pres">
      <dgm:prSet presAssocID="{BCC4B2A9-0B30-454D-928E-05992F639370}" presName="bgRect" presStyleLbl="bgShp" presStyleIdx="3" presStyleCnt="4"/>
      <dgm:spPr/>
    </dgm:pt>
    <dgm:pt modelId="{F7BECE3F-BFDF-4514-9E17-6E48C29C7238}" type="pres">
      <dgm:prSet presAssocID="{BCC4B2A9-0B30-454D-928E-05992F63937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8AAE29C3-F6C8-40FA-BACA-61963AD24EFE}" type="pres">
      <dgm:prSet presAssocID="{BCC4B2A9-0B30-454D-928E-05992F639370}" presName="spaceRect" presStyleCnt="0"/>
      <dgm:spPr/>
    </dgm:pt>
    <dgm:pt modelId="{3DE77CEB-1042-4246-A624-51767D354A84}" type="pres">
      <dgm:prSet presAssocID="{BCC4B2A9-0B30-454D-928E-05992F63937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F5ED72C-AFE2-4124-A3F4-5C3D1F40196C}" srcId="{E3F98077-31B2-4BE5-A086-12270340CE3D}" destId="{5AC6E570-0235-46AB-8A62-03A0CB402C16}" srcOrd="1" destOrd="0" parTransId="{A27DC656-A7B5-4B20-8BC1-86D4F5DFD933}" sibTransId="{A0057B28-D88C-4806-8A64-DF21140F3A6B}"/>
    <dgm:cxn modelId="{B85FB852-775A-4A90-884E-B50CB8E4E2B0}" type="presOf" srcId="{B326C54A-6974-494E-ABA1-E9F5D14A19D8}" destId="{9789C571-BA20-412A-AA15-D9D660112BB4}" srcOrd="0" destOrd="0" presId="urn:microsoft.com/office/officeart/2018/2/layout/IconVerticalSolidList"/>
    <dgm:cxn modelId="{D62E6E56-F903-47A1-B6F0-7222B1709393}" srcId="{E3F98077-31B2-4BE5-A086-12270340CE3D}" destId="{8A85772D-B311-4F77-AF9C-213BADF4951A}" srcOrd="0" destOrd="0" parTransId="{CC79FDFD-AC1D-499D-B500-32B08D60F56F}" sibTransId="{0A673EC5-36B8-4966-BFCF-EB66BB974643}"/>
    <dgm:cxn modelId="{A53BE47D-5ACC-4F40-BF6E-27EB2788DD07}" type="presOf" srcId="{8A85772D-B311-4F77-AF9C-213BADF4951A}" destId="{F7C54C90-06D3-4590-8844-3DE9461E3E69}" srcOrd="0" destOrd="0" presId="urn:microsoft.com/office/officeart/2018/2/layout/IconVerticalSolidList"/>
    <dgm:cxn modelId="{A47D7D90-802E-4E03-9573-E1500CA1484B}" srcId="{E3F98077-31B2-4BE5-A086-12270340CE3D}" destId="{B326C54A-6974-494E-ABA1-E9F5D14A19D8}" srcOrd="2" destOrd="0" parTransId="{B5836412-E3AF-4CDD-B493-DE2EFECFC085}" sibTransId="{421D8A6F-75C1-4055-9F58-38BF7818009E}"/>
    <dgm:cxn modelId="{593F8EC8-A736-4823-AA4A-B24E0A24A583}" type="presOf" srcId="{BCC4B2A9-0B30-454D-928E-05992F639370}" destId="{3DE77CEB-1042-4246-A624-51767D354A84}" srcOrd="0" destOrd="0" presId="urn:microsoft.com/office/officeart/2018/2/layout/IconVerticalSolidList"/>
    <dgm:cxn modelId="{AA6110CE-E37C-4CE0-8854-7031FFC5DC46}" srcId="{E3F98077-31B2-4BE5-A086-12270340CE3D}" destId="{BCC4B2A9-0B30-454D-928E-05992F639370}" srcOrd="3" destOrd="0" parTransId="{56298DB1-3EE7-4FCD-AB84-ADE80729986F}" sibTransId="{2177128D-2ABC-4947-A05D-8EC06EFC6D7B}"/>
    <dgm:cxn modelId="{0FDEB4D1-168A-4083-921A-B8D704653156}" type="presOf" srcId="{E3F98077-31B2-4BE5-A086-12270340CE3D}" destId="{9A151590-AD86-46C0-B15C-66AD792EA92E}" srcOrd="0" destOrd="0" presId="urn:microsoft.com/office/officeart/2018/2/layout/IconVerticalSolidList"/>
    <dgm:cxn modelId="{0F09E3E0-40F9-41D2-975B-5A3FBBFC40BD}" type="presOf" srcId="{5AC6E570-0235-46AB-8A62-03A0CB402C16}" destId="{CFF98877-3B72-481B-94B2-4C62B36B0AFD}" srcOrd="0" destOrd="0" presId="urn:microsoft.com/office/officeart/2018/2/layout/IconVerticalSolidList"/>
    <dgm:cxn modelId="{452E083F-63CF-4FCB-802B-7630DB8EF04F}" type="presParOf" srcId="{9A151590-AD86-46C0-B15C-66AD792EA92E}" destId="{1E7A1E09-82CC-4796-8C01-96A5AAC61126}" srcOrd="0" destOrd="0" presId="urn:microsoft.com/office/officeart/2018/2/layout/IconVerticalSolidList"/>
    <dgm:cxn modelId="{3211C46D-1153-423D-8E94-C696840F8A3F}" type="presParOf" srcId="{1E7A1E09-82CC-4796-8C01-96A5AAC61126}" destId="{A4173EBE-3866-40F0-AA12-3330251D6CF9}" srcOrd="0" destOrd="0" presId="urn:microsoft.com/office/officeart/2018/2/layout/IconVerticalSolidList"/>
    <dgm:cxn modelId="{85EC6030-F515-45EC-9F5C-16EE6B0B7B4A}" type="presParOf" srcId="{1E7A1E09-82CC-4796-8C01-96A5AAC61126}" destId="{75356DDC-B04C-4F48-8305-1250F92A6754}" srcOrd="1" destOrd="0" presId="urn:microsoft.com/office/officeart/2018/2/layout/IconVerticalSolidList"/>
    <dgm:cxn modelId="{85B6D405-7294-4530-BA03-24EFEB480991}" type="presParOf" srcId="{1E7A1E09-82CC-4796-8C01-96A5AAC61126}" destId="{3F37AE54-B0D0-4A88-85B1-1FD9A5D927F9}" srcOrd="2" destOrd="0" presId="urn:microsoft.com/office/officeart/2018/2/layout/IconVerticalSolidList"/>
    <dgm:cxn modelId="{58346F24-D25E-40BB-9E0E-5E274E77CDC3}" type="presParOf" srcId="{1E7A1E09-82CC-4796-8C01-96A5AAC61126}" destId="{F7C54C90-06D3-4590-8844-3DE9461E3E69}" srcOrd="3" destOrd="0" presId="urn:microsoft.com/office/officeart/2018/2/layout/IconVerticalSolidList"/>
    <dgm:cxn modelId="{2D010848-36F6-4877-B3FD-414AC9C43C97}" type="presParOf" srcId="{9A151590-AD86-46C0-B15C-66AD792EA92E}" destId="{AF3A9A27-78BF-4084-B781-F45925EDD484}" srcOrd="1" destOrd="0" presId="urn:microsoft.com/office/officeart/2018/2/layout/IconVerticalSolidList"/>
    <dgm:cxn modelId="{2BC57DD4-C083-48B2-99D6-9F66230F4C38}" type="presParOf" srcId="{9A151590-AD86-46C0-B15C-66AD792EA92E}" destId="{15D4FEAB-71D7-4004-A4DD-0A647EA56CD9}" srcOrd="2" destOrd="0" presId="urn:microsoft.com/office/officeart/2018/2/layout/IconVerticalSolidList"/>
    <dgm:cxn modelId="{ED2826D6-0373-4F73-A485-BCE869B8FE43}" type="presParOf" srcId="{15D4FEAB-71D7-4004-A4DD-0A647EA56CD9}" destId="{4CE911EB-ADE5-438D-8404-4B3691FEF8B9}" srcOrd="0" destOrd="0" presId="urn:microsoft.com/office/officeart/2018/2/layout/IconVerticalSolidList"/>
    <dgm:cxn modelId="{209A99F1-5B26-4A43-A28C-24514964F43D}" type="presParOf" srcId="{15D4FEAB-71D7-4004-A4DD-0A647EA56CD9}" destId="{6A5A3005-5AC9-4045-9DF7-A977A55FA4A6}" srcOrd="1" destOrd="0" presId="urn:microsoft.com/office/officeart/2018/2/layout/IconVerticalSolidList"/>
    <dgm:cxn modelId="{95C2AE03-D070-469F-B3E2-5BA1B9BA202B}" type="presParOf" srcId="{15D4FEAB-71D7-4004-A4DD-0A647EA56CD9}" destId="{AE6C63C5-D5AA-41E9-9CA8-6ABFEE093178}" srcOrd="2" destOrd="0" presId="urn:microsoft.com/office/officeart/2018/2/layout/IconVerticalSolidList"/>
    <dgm:cxn modelId="{F6BB18DF-7C0F-43AB-9526-D2EA592F23B1}" type="presParOf" srcId="{15D4FEAB-71D7-4004-A4DD-0A647EA56CD9}" destId="{CFF98877-3B72-481B-94B2-4C62B36B0AFD}" srcOrd="3" destOrd="0" presId="urn:microsoft.com/office/officeart/2018/2/layout/IconVerticalSolidList"/>
    <dgm:cxn modelId="{0E17736A-DC68-40CD-97CF-AF935AD8D997}" type="presParOf" srcId="{9A151590-AD86-46C0-B15C-66AD792EA92E}" destId="{4E2F7A50-A72F-4D3A-84B3-A7A8CF3FB9F9}" srcOrd="3" destOrd="0" presId="urn:microsoft.com/office/officeart/2018/2/layout/IconVerticalSolidList"/>
    <dgm:cxn modelId="{74181C05-4C2F-45CA-B8FC-5E818F3539E9}" type="presParOf" srcId="{9A151590-AD86-46C0-B15C-66AD792EA92E}" destId="{49CC440D-464A-4472-9C75-956B6508E32C}" srcOrd="4" destOrd="0" presId="urn:microsoft.com/office/officeart/2018/2/layout/IconVerticalSolidList"/>
    <dgm:cxn modelId="{AF8A7511-9E52-4F36-992F-4BAC65514C0E}" type="presParOf" srcId="{49CC440D-464A-4472-9C75-956B6508E32C}" destId="{E5869EF1-1C97-47C1-B967-87DA4F446A46}" srcOrd="0" destOrd="0" presId="urn:microsoft.com/office/officeart/2018/2/layout/IconVerticalSolidList"/>
    <dgm:cxn modelId="{F71689A2-8BF6-4147-B636-9C559BA9B360}" type="presParOf" srcId="{49CC440D-464A-4472-9C75-956B6508E32C}" destId="{90B5E98A-23CA-45CE-808E-B9B0ACCA99F9}" srcOrd="1" destOrd="0" presId="urn:microsoft.com/office/officeart/2018/2/layout/IconVerticalSolidList"/>
    <dgm:cxn modelId="{DE817820-8CB1-4CCE-98E7-825851E45043}" type="presParOf" srcId="{49CC440D-464A-4472-9C75-956B6508E32C}" destId="{EF171D8B-E116-4860-914B-BD6C9AB4726A}" srcOrd="2" destOrd="0" presId="urn:microsoft.com/office/officeart/2018/2/layout/IconVerticalSolidList"/>
    <dgm:cxn modelId="{9022153C-6894-4691-AFE9-4F64F9737BC0}" type="presParOf" srcId="{49CC440D-464A-4472-9C75-956B6508E32C}" destId="{9789C571-BA20-412A-AA15-D9D660112BB4}" srcOrd="3" destOrd="0" presId="urn:microsoft.com/office/officeart/2018/2/layout/IconVerticalSolidList"/>
    <dgm:cxn modelId="{F3C058ED-22A3-46B5-9F39-8B2F28EAB560}" type="presParOf" srcId="{9A151590-AD86-46C0-B15C-66AD792EA92E}" destId="{C08EF7D4-EA44-4806-9A3C-FA6AE5F0803B}" srcOrd="5" destOrd="0" presId="urn:microsoft.com/office/officeart/2018/2/layout/IconVerticalSolidList"/>
    <dgm:cxn modelId="{D10F462F-8A2C-495C-B1C2-6924201EC192}" type="presParOf" srcId="{9A151590-AD86-46C0-B15C-66AD792EA92E}" destId="{525C1CCA-D17A-47DD-AA78-96201BCF0AF9}" srcOrd="6" destOrd="0" presId="urn:microsoft.com/office/officeart/2018/2/layout/IconVerticalSolidList"/>
    <dgm:cxn modelId="{F6D7D8A7-4E76-4FF1-B919-19E0E7E36BC6}" type="presParOf" srcId="{525C1CCA-D17A-47DD-AA78-96201BCF0AF9}" destId="{7CC3979F-0309-4FCA-877B-DC77CC9D5A97}" srcOrd="0" destOrd="0" presId="urn:microsoft.com/office/officeart/2018/2/layout/IconVerticalSolidList"/>
    <dgm:cxn modelId="{9AA72573-381D-40CB-9B25-745A8F8483C6}" type="presParOf" srcId="{525C1CCA-D17A-47DD-AA78-96201BCF0AF9}" destId="{F7BECE3F-BFDF-4514-9E17-6E48C29C7238}" srcOrd="1" destOrd="0" presId="urn:microsoft.com/office/officeart/2018/2/layout/IconVerticalSolidList"/>
    <dgm:cxn modelId="{1510D6F3-D7E6-425F-B18D-4E0C9ECFA500}" type="presParOf" srcId="{525C1CCA-D17A-47DD-AA78-96201BCF0AF9}" destId="{8AAE29C3-F6C8-40FA-BACA-61963AD24EFE}" srcOrd="2" destOrd="0" presId="urn:microsoft.com/office/officeart/2018/2/layout/IconVerticalSolidList"/>
    <dgm:cxn modelId="{E6C6134B-5FD7-4930-8C12-1234BC32AA87}" type="presParOf" srcId="{525C1CCA-D17A-47DD-AA78-96201BCF0AF9}" destId="{3DE77CEB-1042-4246-A624-51767D354A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73EBE-3866-40F0-AA12-3330251D6CF9}">
      <dsp:nvSpPr>
        <dsp:cNvPr id="0" name=""/>
        <dsp:cNvSpPr/>
      </dsp:nvSpPr>
      <dsp:spPr>
        <a:xfrm>
          <a:off x="0" y="3379"/>
          <a:ext cx="3822189" cy="7402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56DDC-B04C-4F48-8305-1250F92A6754}">
      <dsp:nvSpPr>
        <dsp:cNvPr id="0" name=""/>
        <dsp:cNvSpPr/>
      </dsp:nvSpPr>
      <dsp:spPr>
        <a:xfrm>
          <a:off x="223928" y="169938"/>
          <a:ext cx="407541" cy="4071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54C90-06D3-4590-8844-3DE9461E3E69}">
      <dsp:nvSpPr>
        <dsp:cNvPr id="0" name=""/>
        <dsp:cNvSpPr/>
      </dsp:nvSpPr>
      <dsp:spPr>
        <a:xfrm>
          <a:off x="855399" y="3379"/>
          <a:ext cx="2940880" cy="786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41" tIns="83241" rIns="83241" bIns="832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 similar web based video streaming platform similar to Netflix</a:t>
          </a:r>
          <a:r>
            <a:rPr lang="en-US" sz="1400" kern="1200" dirty="0">
              <a:latin typeface="Aptos Display" panose="020F0302020204030204"/>
            </a:rPr>
            <a:t>, Amazon Prime Video or </a:t>
          </a:r>
          <a:r>
            <a:rPr lang="en-US" sz="1400" kern="1200" dirty="0" err="1">
              <a:latin typeface="Aptos Display" panose="020F0302020204030204"/>
            </a:rPr>
            <a:t>iQIYI</a:t>
          </a:r>
          <a:endParaRPr lang="en-US" sz="1400" kern="1200" dirty="0" err="1"/>
        </a:p>
      </dsp:txBody>
      <dsp:txXfrm>
        <a:off x="855399" y="3379"/>
        <a:ext cx="2940880" cy="786526"/>
      </dsp:txXfrm>
    </dsp:sp>
    <dsp:sp modelId="{4CE911EB-ADE5-438D-8404-4B3691FEF8B9}">
      <dsp:nvSpPr>
        <dsp:cNvPr id="0" name=""/>
        <dsp:cNvSpPr/>
      </dsp:nvSpPr>
      <dsp:spPr>
        <a:xfrm>
          <a:off x="0" y="986538"/>
          <a:ext cx="3822189" cy="7402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A3005-5AC9-4045-9DF7-A977A55FA4A6}">
      <dsp:nvSpPr>
        <dsp:cNvPr id="0" name=""/>
        <dsp:cNvSpPr/>
      </dsp:nvSpPr>
      <dsp:spPr>
        <a:xfrm>
          <a:off x="223928" y="1153096"/>
          <a:ext cx="407541" cy="4071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98877-3B72-481B-94B2-4C62B36B0AFD}">
      <dsp:nvSpPr>
        <dsp:cNvPr id="0" name=""/>
        <dsp:cNvSpPr/>
      </dsp:nvSpPr>
      <dsp:spPr>
        <a:xfrm>
          <a:off x="855399" y="986538"/>
          <a:ext cx="2940880" cy="786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41" tIns="83241" rIns="83241" bIns="832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Allows users to search, browse and watch movies/shows</a:t>
          </a:r>
        </a:p>
      </dsp:txBody>
      <dsp:txXfrm>
        <a:off x="855399" y="986538"/>
        <a:ext cx="2940880" cy="786526"/>
      </dsp:txXfrm>
    </dsp:sp>
    <dsp:sp modelId="{E5869EF1-1C97-47C1-B967-87DA4F446A46}">
      <dsp:nvSpPr>
        <dsp:cNvPr id="0" name=""/>
        <dsp:cNvSpPr/>
      </dsp:nvSpPr>
      <dsp:spPr>
        <a:xfrm>
          <a:off x="0" y="1969696"/>
          <a:ext cx="3822189" cy="7402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B5E98A-23CA-45CE-808E-B9B0ACCA99F9}">
      <dsp:nvSpPr>
        <dsp:cNvPr id="0" name=""/>
        <dsp:cNvSpPr/>
      </dsp:nvSpPr>
      <dsp:spPr>
        <a:xfrm>
          <a:off x="223928" y="2136255"/>
          <a:ext cx="407541" cy="4071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9C571-BA20-412A-AA15-D9D660112BB4}">
      <dsp:nvSpPr>
        <dsp:cNvPr id="0" name=""/>
        <dsp:cNvSpPr/>
      </dsp:nvSpPr>
      <dsp:spPr>
        <a:xfrm>
          <a:off x="855399" y="1969696"/>
          <a:ext cx="2940880" cy="786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41" tIns="83241" rIns="83241" bIns="832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Provides personalized user experience</a:t>
          </a:r>
        </a:p>
      </dsp:txBody>
      <dsp:txXfrm>
        <a:off x="855399" y="1969696"/>
        <a:ext cx="2940880" cy="786526"/>
      </dsp:txXfrm>
    </dsp:sp>
    <dsp:sp modelId="{7CC3979F-0309-4FCA-877B-DC77CC9D5A97}">
      <dsp:nvSpPr>
        <dsp:cNvPr id="0" name=""/>
        <dsp:cNvSpPr/>
      </dsp:nvSpPr>
      <dsp:spPr>
        <a:xfrm>
          <a:off x="0" y="2952855"/>
          <a:ext cx="3822189" cy="7402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ECE3F-BFDF-4514-9E17-6E48C29C7238}">
      <dsp:nvSpPr>
        <dsp:cNvPr id="0" name=""/>
        <dsp:cNvSpPr/>
      </dsp:nvSpPr>
      <dsp:spPr>
        <a:xfrm>
          <a:off x="223928" y="3119414"/>
          <a:ext cx="407541" cy="4071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E77CEB-1042-4246-A624-51767D354A84}">
      <dsp:nvSpPr>
        <dsp:cNvPr id="0" name=""/>
        <dsp:cNvSpPr/>
      </dsp:nvSpPr>
      <dsp:spPr>
        <a:xfrm>
          <a:off x="855399" y="2952855"/>
          <a:ext cx="2940880" cy="786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41" tIns="83241" rIns="83241" bIns="832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Building platform using web technologies</a:t>
          </a:r>
        </a:p>
      </dsp:txBody>
      <dsp:txXfrm>
        <a:off x="855399" y="2952855"/>
        <a:ext cx="2940880" cy="7865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C7F47-6E52-4006-B0E3-8EBFF6F7CF56}" type="datetimeFigureOut">
              <a:t>2/15/2026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7F64E-24D9-4C9D-8F1E-EEC197E7B22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86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Group number: 1</a:t>
            </a:r>
            <a:br>
              <a:rPr lang="en-US" dirty="0">
                <a:cs typeface="+mn-lt"/>
              </a:rPr>
            </a:br>
            <a:r>
              <a:rPr lang="en-US" dirty="0"/>
              <a:t>Group Member names:</a:t>
            </a:r>
            <a:br>
              <a:rPr lang="en-US" dirty="0">
                <a:cs typeface="+mn-lt"/>
              </a:rPr>
            </a:br>
            <a:r>
              <a:rPr lang="en-US" dirty="0"/>
              <a:t>Tanim Ahmed 2312597042</a:t>
            </a: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Mustakim Ahmed Hasan 2421349042</a:t>
            </a: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MD. Nafiz Al Mamun 2232050642</a:t>
            </a: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Ahamed Osman Asif 2031080642</a:t>
            </a: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7F64E-24D9-4C9D-8F1E-EEC197E7B228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3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Group number: 1</a:t>
            </a:r>
            <a:br>
              <a:rPr lang="en-US" dirty="0"/>
            </a:br>
            <a:r>
              <a:rPr lang="en-US" dirty="0"/>
              <a:t>Group Member names:</a:t>
            </a:r>
            <a:br>
              <a:rPr lang="en-US" dirty="0"/>
            </a:br>
            <a:r>
              <a:rPr lang="en-US" dirty="0"/>
              <a:t>Tanim Ahmed 2312597042</a:t>
            </a: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Mustakim Ahmed Hasan 2421349042</a:t>
            </a: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MD. Nafiz Al Mamun 2232050642</a:t>
            </a: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Ahamed Osman Asif 2031080642</a:t>
            </a: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7F64E-24D9-4C9D-8F1E-EEC197E7B228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2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Group number: 1</a:t>
            </a:r>
            <a:br>
              <a:rPr lang="en-US" dirty="0">
                <a:cs typeface="+mn-lt"/>
              </a:rPr>
            </a:br>
            <a:r>
              <a:rPr lang="en-US" dirty="0"/>
              <a:t>Group Member names:</a:t>
            </a:r>
            <a:br>
              <a:rPr lang="en-US" dirty="0">
                <a:cs typeface="+mn-lt"/>
              </a:rPr>
            </a:br>
            <a:r>
              <a:rPr lang="en-US" dirty="0"/>
              <a:t>Tanim Ahmed 2312597042</a:t>
            </a:r>
            <a:endParaRPr lang="en-US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Mustakim Ahmed Hasan 2421349042</a:t>
            </a:r>
            <a:endParaRPr lang="en-US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MD. Nafiz Al Mamun 2232050642</a:t>
            </a:r>
            <a:endParaRPr lang="en-US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Ahamed Osman Asif 2031080642</a:t>
            </a: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7F64E-24D9-4C9D-8F1E-EEC197E7B228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7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/>
              <a:t>Group number: 1</a:t>
            </a:r>
            <a:br>
              <a:rPr lang="en-US" dirty="0"/>
            </a:br>
            <a:r>
              <a:rPr lang="en-US"/>
              <a:t>Group Member names:</a:t>
            </a:r>
            <a:br>
              <a:rPr lang="en-US" dirty="0"/>
            </a:br>
            <a:r>
              <a:rPr lang="en-US"/>
              <a:t>Tanim Ahmed 2312597042</a:t>
            </a:r>
            <a:endParaRPr lang="en-US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/>
              <a:t>Mustakim Ahmed Hasan 2421349042</a:t>
            </a:r>
            <a:endParaRPr lang="en-US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/>
              <a:t>MD. Nafiz Al Mamun 2232050642</a:t>
            </a:r>
            <a:endParaRPr lang="en-US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/>
              <a:t>Ahamed Osman Asif 2031080642</a:t>
            </a:r>
            <a:endParaRPr lang="en-US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7F64E-24D9-4C9D-8F1E-EEC197E7B228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28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/>
              <a:t>Group number: 1</a:t>
            </a:r>
            <a:br>
              <a:rPr lang="en-US" dirty="0"/>
            </a:br>
            <a:r>
              <a:rPr lang="en-US"/>
              <a:t>Group Member names:</a:t>
            </a:r>
            <a:br>
              <a:rPr lang="en-US" dirty="0"/>
            </a:br>
            <a:r>
              <a:rPr lang="en-US"/>
              <a:t>Tanim Ahmed 2312597042</a:t>
            </a:r>
            <a:endParaRPr lang="en-US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/>
              <a:t>Mustakim Ahmed Hasan 2421349042</a:t>
            </a:r>
            <a:endParaRPr lang="en-US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/>
              <a:t>MD. Nafiz Al Mamun 2232050642</a:t>
            </a:r>
            <a:endParaRPr lang="en-US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/>
              <a:t>Ahamed Osman Asif 2031080642</a:t>
            </a:r>
            <a:endParaRPr lang="en-US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7F64E-24D9-4C9D-8F1E-EEC197E7B228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7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/>
              <a:t>Group number: 1</a:t>
            </a:r>
            <a:br>
              <a:rPr lang="en-US" dirty="0"/>
            </a:br>
            <a:r>
              <a:rPr lang="en-US"/>
              <a:t>Group Member names:</a:t>
            </a:r>
            <a:br>
              <a:rPr lang="en-US" dirty="0"/>
            </a:br>
            <a:r>
              <a:rPr lang="en-US"/>
              <a:t>Tanim Ahmed 2312597042</a:t>
            </a:r>
            <a:endParaRPr lang="en-US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/>
              <a:t>Mustakim Ahmed Hasan 2421349042</a:t>
            </a:r>
            <a:endParaRPr lang="en-US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/>
              <a:t>MD. Nafiz Al Mamun 2232050642</a:t>
            </a:r>
            <a:endParaRPr lang="en-US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/>
              <a:t>Ahamed Osman Asif 2031080642</a:t>
            </a:r>
            <a:endParaRPr lang="en-US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7F64E-24D9-4C9D-8F1E-EEC197E7B228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1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/>
              <a:t>Group number: 1</a:t>
            </a:r>
            <a:br>
              <a:rPr lang="en-US" dirty="0"/>
            </a:br>
            <a:r>
              <a:rPr lang="en-US"/>
              <a:t>Group Member names:</a:t>
            </a:r>
            <a:br>
              <a:rPr lang="en-US" dirty="0"/>
            </a:br>
            <a:r>
              <a:rPr lang="en-US"/>
              <a:t>Tanim Ahmed 2312597042</a:t>
            </a:r>
            <a:endParaRPr lang="en-US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/>
              <a:t>Mustakim Ahmed Hasan 2421349042</a:t>
            </a:r>
            <a:endParaRPr lang="en-US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/>
              <a:t>MD. Nafiz Al Mamun 2232050642</a:t>
            </a:r>
            <a:endParaRPr lang="en-US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Ahamed Osman Asif 2031080642</a:t>
            </a: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444444"/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7F64E-24D9-4C9D-8F1E-EEC197E7B228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3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1" name="Rectangle 4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 shot of a movie card&#10;&#10;AI-generated content may be incorrect.">
            <a:extLst>
              <a:ext uri="{FF2B5EF4-FFF2-40B4-BE49-F238E27FC236}">
                <a16:creationId xmlns:a16="http://schemas.microsoft.com/office/drawing/2014/main" id="{72300777-0FC1-9850-8711-C792C84E07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1" r="35652" b="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33" name="Rectangle 4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241" y="23510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dirty="0"/>
              <a:t>Cloud based movie streaming platform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03" y="455977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l">
              <a:buFont typeface="Arial,Sans-Serif" panose="020B0604020202020204" pitchFamily="34" charset="0"/>
              <a:buChar char="•"/>
            </a:pPr>
            <a:r>
              <a:rPr lang="en-US" sz="1300" dirty="0"/>
              <a:t>Tanim Ahmed 2312597042</a:t>
            </a:r>
          </a:p>
          <a:p>
            <a:pPr marL="285750" indent="-228600" algn="l">
              <a:buFont typeface="Arial,Sans-Serif" panose="020B0604020202020204" pitchFamily="34" charset="0"/>
              <a:buChar char="•"/>
            </a:pPr>
            <a:r>
              <a:rPr lang="en-US" sz="1300" dirty="0"/>
              <a:t>Mustakim Ahmed Hasan 2421349042</a:t>
            </a:r>
          </a:p>
          <a:p>
            <a:pPr marL="285750" indent="-228600" algn="l">
              <a:buFont typeface="Arial,Sans-Serif" panose="020B0604020202020204" pitchFamily="34" charset="0"/>
              <a:buChar char="•"/>
            </a:pPr>
            <a:r>
              <a:rPr lang="en-US" sz="1300" dirty="0"/>
              <a:t>MD. Nafiz Al Mamun 2232050642</a:t>
            </a:r>
          </a:p>
          <a:p>
            <a:pPr marL="285750" indent="-228600" algn="l">
              <a:buFont typeface="Arial,Sans-Serif" panose="020B0604020202020204" pitchFamily="34" charset="0"/>
              <a:buChar char="•"/>
            </a:pPr>
            <a:r>
              <a:rPr lang="en-US" sz="1300" dirty="0"/>
              <a:t>Ahamed Osman Asif 2031080642</a:t>
            </a:r>
            <a:endParaRPr lang="en-US" dirty="0"/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Picture 120" descr="A hand holding a phone with a logo on the screen&#10;&#10;AI-generated content may be incorrect.">
            <a:extLst>
              <a:ext uri="{FF2B5EF4-FFF2-40B4-BE49-F238E27FC236}">
                <a16:creationId xmlns:a16="http://schemas.microsoft.com/office/drawing/2014/main" id="{B449F690-54EB-59E4-7DD8-BE3B27A12A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4" r="18494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D0EAF-B40A-44A8-83C9-266EACAE3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>
                <a:ln w="22225">
                  <a:solidFill>
                    <a:srgbClr val="FFFFFF"/>
                  </a:solidFill>
                </a:ln>
              </a:rPr>
              <a:t>Project Overview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3CA43DD8-2BA7-4E79-DBBE-03B972AABE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9182494"/>
              </p:ext>
            </p:extLst>
          </p:nvPr>
        </p:nvGraphicFramePr>
        <p:xfrm>
          <a:off x="838200" y="2434201"/>
          <a:ext cx="3822189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0952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lage of movies&#10;&#10;AI-generated content may be incorrect.">
            <a:extLst>
              <a:ext uri="{FF2B5EF4-FFF2-40B4-BE49-F238E27FC236}">
                <a16:creationId xmlns:a16="http://schemas.microsoft.com/office/drawing/2014/main" id="{8BC10E6B-D572-102E-B47A-607095FAC4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42" r="4114" b="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62EC-D498-C382-0AEA-67128758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5817A-325B-D59E-7A69-905FDC9F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27" y="2078849"/>
            <a:ext cx="4093586" cy="47761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Traditional TV lacks personalization and on demand flexibility.</a:t>
            </a:r>
          </a:p>
          <a:p>
            <a:endParaRPr lang="en-US" sz="1700"/>
          </a:p>
          <a:p>
            <a:r>
              <a:rPr lang="en-US" sz="1700" dirty="0"/>
              <a:t>Modern streaming platforms are complex, large scale and expensive.</a:t>
            </a:r>
          </a:p>
          <a:p>
            <a:endParaRPr lang="en-US" sz="1700"/>
          </a:p>
          <a:p>
            <a:r>
              <a:rPr lang="en-US" sz="1700" dirty="0"/>
              <a:t>Users often pay for multiple subscriptions to access different content in multiple sites</a:t>
            </a:r>
          </a:p>
          <a:p>
            <a:endParaRPr lang="en-US" sz="1700" dirty="0"/>
          </a:p>
          <a:p>
            <a:r>
              <a:rPr lang="en-US" sz="1700" dirty="0"/>
              <a:t>This project aims to build a simplified streaming system for learning systems.</a:t>
            </a:r>
          </a:p>
        </p:txBody>
      </p:sp>
    </p:spTree>
    <p:extLst>
      <p:ext uri="{BB962C8B-B14F-4D97-AF65-F5344CB8AC3E}">
        <p14:creationId xmlns:p14="http://schemas.microsoft.com/office/powerpoint/2010/main" val="2665451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C3C21-D7D8-86E1-F8D9-E593803FF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FAC1C-9F8D-10CF-45BC-42038F2E9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dirty="0"/>
              <a:t>Developing a responsive streaming web application platform</a:t>
            </a:r>
          </a:p>
          <a:p>
            <a:r>
              <a:rPr lang="en-US" sz="1900" dirty="0"/>
              <a:t>Implementing user authentication system</a:t>
            </a:r>
          </a:p>
          <a:p>
            <a:r>
              <a:rPr lang="en-US" sz="1900" dirty="0"/>
              <a:t>Create movie browsing and search functionality</a:t>
            </a:r>
          </a:p>
          <a:p>
            <a:r>
              <a:rPr lang="en-US" sz="1900" dirty="0"/>
              <a:t>Store and manage user data in database, for example: if a user creates an account, particularly in MySQL</a:t>
            </a:r>
          </a:p>
          <a:p>
            <a:r>
              <a:rPr lang="en-US" sz="1900" dirty="0"/>
              <a:t>Will be similar to real world streaming platform features Tencent Video, </a:t>
            </a:r>
            <a:r>
              <a:rPr lang="en-US" sz="1900" dirty="0" err="1"/>
              <a:t>iQIYI</a:t>
            </a:r>
            <a:r>
              <a:rPr lang="en-US" sz="1900" dirty="0"/>
              <a:t> or Youku or Amazon Prime Video</a:t>
            </a:r>
          </a:p>
        </p:txBody>
      </p:sp>
      <p:pic>
        <p:nvPicPr>
          <p:cNvPr id="4" name="Picture 3" descr="A screenshot of a movie&#10;&#10;AI-generated content may be incorrect.">
            <a:extLst>
              <a:ext uri="{FF2B5EF4-FFF2-40B4-BE49-F238E27FC236}">
                <a16:creationId xmlns:a16="http://schemas.microsoft.com/office/drawing/2014/main" id="{34CADB1F-7E2E-4376-E719-9722660F12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42" r="22847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2089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login page&#10;&#10;AI-generated content may be incorrect.">
            <a:extLst>
              <a:ext uri="{FF2B5EF4-FFF2-40B4-BE49-F238E27FC236}">
                <a16:creationId xmlns:a16="http://schemas.microsoft.com/office/drawing/2014/main" id="{1439FF03-E0D7-B565-CD6C-883351F935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9" r="1" b="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2CC82F-A09F-EFDC-19BB-E30533FB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Features of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475D-BC57-56CB-4551-8F1D45C47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Arial"/>
            </a:pPr>
            <a:r>
              <a:rPr lang="en-US" sz="1900"/>
              <a:t>User point of view:</a:t>
            </a:r>
          </a:p>
          <a:p>
            <a:pPr marL="0" indent="0">
              <a:buNone/>
            </a:pPr>
            <a:r>
              <a:rPr lang="en-US" sz="1900"/>
              <a:t>Users can do registration(creating an account) and login and then browse movies or TV shows. It should have search functionality and one can watch trailer/video as well as add to watchlist.</a:t>
            </a:r>
          </a:p>
          <a:p>
            <a:pPr marL="0" indent="0">
              <a:buNone/>
            </a:pPr>
            <a:endParaRPr lang="en-US" sz="1900"/>
          </a:p>
          <a:p>
            <a:pPr marL="457200" indent="-457200">
              <a:buFont typeface="Arial"/>
              <a:buChar char="•"/>
            </a:pPr>
            <a:r>
              <a:rPr lang="en-US" sz="1900"/>
              <a:t>Admin point of view:</a:t>
            </a:r>
          </a:p>
          <a:p>
            <a:pPr marL="0" indent="0">
              <a:buNone/>
            </a:pPr>
            <a:r>
              <a:rPr lang="en-US" sz="1900"/>
              <a:t>Admin can add or delete movies. They can also manage users and upload movie data.</a:t>
            </a:r>
          </a:p>
        </p:txBody>
      </p:sp>
    </p:spTree>
    <p:extLst>
      <p:ext uri="{BB962C8B-B14F-4D97-AF65-F5344CB8AC3E}">
        <p14:creationId xmlns:p14="http://schemas.microsoft.com/office/powerpoint/2010/main" val="333655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movie&#10;&#10;AI-generated content may be incorrect.">
            <a:extLst>
              <a:ext uri="{FF2B5EF4-FFF2-40B4-BE49-F238E27FC236}">
                <a16:creationId xmlns:a16="http://schemas.microsoft.com/office/drawing/2014/main" id="{8D225E40-D81E-7691-8328-C974126692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54" r="2" b="2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CE55C-17DB-B5CD-7784-3C046D969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1512E-A3A2-9D86-5645-630E95CA0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/>
              <a:t>Frontend will be in HTML, CSS and JavaScript</a:t>
            </a:r>
          </a:p>
          <a:p>
            <a:pPr marL="0" indent="0">
              <a:buNone/>
            </a:pPr>
            <a:r>
              <a:rPr lang="en-US" sz="1600" dirty="0"/>
              <a:t>And backend will be in </a:t>
            </a:r>
            <a:r>
              <a:rPr lang="en-US" sz="1600" dirty="0" err="1"/>
              <a:t>FastAPI</a:t>
            </a:r>
          </a:p>
          <a:p>
            <a:pPr marL="0" indent="0">
              <a:buNone/>
            </a:pPr>
            <a:r>
              <a:rPr lang="en-US" sz="1600" dirty="0"/>
              <a:t>And database in MySQL</a:t>
            </a:r>
          </a:p>
          <a:p>
            <a:pPr marL="0" indent="0">
              <a:buNone/>
            </a:pPr>
            <a:r>
              <a:rPr lang="en-US" sz="1600" dirty="0"/>
              <a:t>There may be API integration</a:t>
            </a:r>
          </a:p>
          <a:p>
            <a:endParaRPr lang="en-US" sz="1600"/>
          </a:p>
          <a:p>
            <a:pPr marL="0" indent="0">
              <a:buNone/>
            </a:pPr>
            <a:r>
              <a:rPr lang="en-US" sz="1600" dirty="0"/>
              <a:t>Database will have users table and movies table as well as watchlist table</a:t>
            </a:r>
          </a:p>
          <a:p>
            <a:endParaRPr lang="en-US" sz="1600"/>
          </a:p>
          <a:p>
            <a:pPr marL="0" indent="0">
              <a:buNone/>
            </a:pPr>
            <a:r>
              <a:rPr lang="en-US" sz="1600" dirty="0"/>
              <a:t>UI Design will have homepage screenshot and a login page. It will also have movie details page as well as watchlist page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986796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29018A0-5DE6-4CC9-AB25-675616AF7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24400" cy="6858000"/>
            <a:chOff x="7467600" y="0"/>
            <a:chExt cx="4724400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AD5C302-E4AF-4B3F-818D-17AEA68E7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D27820F-8F33-4F10-AFA0-72D2722D2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B88B599-C539-4F18-A32A-40207EC6E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24401" cy="6858000"/>
          </a:xfrm>
          <a:custGeom>
            <a:avLst/>
            <a:gdLst>
              <a:gd name="connsiteX0" fmla="*/ 369702 w 4724401"/>
              <a:gd name="connsiteY0" fmla="*/ 6712169 h 6858000"/>
              <a:gd name="connsiteX1" fmla="*/ 366575 w 4724401"/>
              <a:gd name="connsiteY1" fmla="*/ 6715556 h 6858000"/>
              <a:gd name="connsiteX2" fmla="*/ 371637 w 4724401"/>
              <a:gd name="connsiteY2" fmla="*/ 6713954 h 6858000"/>
              <a:gd name="connsiteX3" fmla="*/ 1019354 w 4724401"/>
              <a:gd name="connsiteY3" fmla="*/ 6315006 h 6858000"/>
              <a:gd name="connsiteX4" fmla="*/ 441046 w 4724401"/>
              <a:gd name="connsiteY4" fmla="*/ 6691153 h 6858000"/>
              <a:gd name="connsiteX5" fmla="*/ 1019354 w 4724401"/>
              <a:gd name="connsiteY5" fmla="*/ 6315006 h 6858000"/>
              <a:gd name="connsiteX6" fmla="*/ 991680 w 4724401"/>
              <a:gd name="connsiteY6" fmla="*/ 6298413 h 6858000"/>
              <a:gd name="connsiteX7" fmla="*/ 409060 w 4724401"/>
              <a:gd name="connsiteY7" fmla="*/ 6671470 h 6858000"/>
              <a:gd name="connsiteX8" fmla="*/ 991680 w 4724401"/>
              <a:gd name="connsiteY8" fmla="*/ 6298413 h 6858000"/>
              <a:gd name="connsiteX9" fmla="*/ 4724401 w 4724401"/>
              <a:gd name="connsiteY9" fmla="*/ 6289099 h 6858000"/>
              <a:gd name="connsiteX10" fmla="*/ 4724401 w 4724401"/>
              <a:gd name="connsiteY10" fmla="*/ 6407899 h 6858000"/>
              <a:gd name="connsiteX11" fmla="*/ 4689678 w 4724401"/>
              <a:gd name="connsiteY11" fmla="*/ 6440241 h 6858000"/>
              <a:gd name="connsiteX12" fmla="*/ 4477543 w 4724401"/>
              <a:gd name="connsiteY12" fmla="*/ 6674836 h 6858000"/>
              <a:gd name="connsiteX13" fmla="*/ 4329957 w 4724401"/>
              <a:gd name="connsiteY13" fmla="*/ 6858000 h 6858000"/>
              <a:gd name="connsiteX14" fmla="*/ 4218595 w 4724401"/>
              <a:gd name="connsiteY14" fmla="*/ 6858000 h 6858000"/>
              <a:gd name="connsiteX15" fmla="*/ 4368888 w 4724401"/>
              <a:gd name="connsiteY15" fmla="*/ 6668412 h 6858000"/>
              <a:gd name="connsiteX16" fmla="*/ 4563091 w 4724401"/>
              <a:gd name="connsiteY16" fmla="*/ 6442508 h 6858000"/>
              <a:gd name="connsiteX17" fmla="*/ 4660205 w 4724401"/>
              <a:gd name="connsiteY17" fmla="*/ 6345369 h 6858000"/>
              <a:gd name="connsiteX18" fmla="*/ 4724401 w 4724401"/>
              <a:gd name="connsiteY18" fmla="*/ 6198577 h 6858000"/>
              <a:gd name="connsiteX19" fmla="*/ 4724401 w 4724401"/>
              <a:gd name="connsiteY19" fmla="*/ 6238480 h 6858000"/>
              <a:gd name="connsiteX20" fmla="*/ 4689789 w 4724401"/>
              <a:gd name="connsiteY20" fmla="*/ 6268382 h 6858000"/>
              <a:gd name="connsiteX21" fmla="*/ 4418722 w 4724401"/>
              <a:gd name="connsiteY21" fmla="*/ 6570886 h 6858000"/>
              <a:gd name="connsiteX22" fmla="*/ 4214944 w 4724401"/>
              <a:gd name="connsiteY22" fmla="*/ 6858000 h 6858000"/>
              <a:gd name="connsiteX23" fmla="*/ 4177898 w 4724401"/>
              <a:gd name="connsiteY23" fmla="*/ 6858000 h 6858000"/>
              <a:gd name="connsiteX24" fmla="*/ 4391597 w 4724401"/>
              <a:gd name="connsiteY24" fmla="*/ 6556370 h 6858000"/>
              <a:gd name="connsiteX25" fmla="*/ 4668889 w 4724401"/>
              <a:gd name="connsiteY25" fmla="*/ 6246399 h 6858000"/>
              <a:gd name="connsiteX26" fmla="*/ 4724401 w 4724401"/>
              <a:gd name="connsiteY26" fmla="*/ 5924240 h 6858000"/>
              <a:gd name="connsiteX27" fmla="*/ 4724401 w 4724401"/>
              <a:gd name="connsiteY27" fmla="*/ 6044002 h 6858000"/>
              <a:gd name="connsiteX28" fmla="*/ 4695216 w 4724401"/>
              <a:gd name="connsiteY28" fmla="*/ 6071545 h 6858000"/>
              <a:gd name="connsiteX29" fmla="*/ 4317146 w 4724401"/>
              <a:gd name="connsiteY29" fmla="*/ 6587716 h 6858000"/>
              <a:gd name="connsiteX30" fmla="*/ 4171627 w 4724401"/>
              <a:gd name="connsiteY30" fmla="*/ 6858000 h 6858000"/>
              <a:gd name="connsiteX31" fmla="*/ 4081585 w 4724401"/>
              <a:gd name="connsiteY31" fmla="*/ 6858000 h 6858000"/>
              <a:gd name="connsiteX32" fmla="*/ 4238603 w 4724401"/>
              <a:gd name="connsiteY32" fmla="*/ 6559341 h 6858000"/>
              <a:gd name="connsiteX33" fmla="*/ 4620848 w 4724401"/>
              <a:gd name="connsiteY33" fmla="*/ 6021419 h 6858000"/>
              <a:gd name="connsiteX34" fmla="*/ 103333 w 4724401"/>
              <a:gd name="connsiteY34" fmla="*/ 5699602 h 6858000"/>
              <a:gd name="connsiteX35" fmla="*/ 233938 w 4724401"/>
              <a:gd name="connsiteY35" fmla="*/ 5809416 h 6858000"/>
              <a:gd name="connsiteX36" fmla="*/ 883580 w 4724401"/>
              <a:gd name="connsiteY36" fmla="*/ 6180710 h 6858000"/>
              <a:gd name="connsiteX37" fmla="*/ 487337 w 4724401"/>
              <a:gd name="connsiteY37" fmla="*/ 5950182 h 6858000"/>
              <a:gd name="connsiteX38" fmla="*/ 354051 w 4724401"/>
              <a:gd name="connsiteY38" fmla="*/ 5854912 h 6858000"/>
              <a:gd name="connsiteX39" fmla="*/ 195436 w 4724401"/>
              <a:gd name="connsiteY39" fmla="*/ 5755068 h 6858000"/>
              <a:gd name="connsiteX40" fmla="*/ 51253 w 4724401"/>
              <a:gd name="connsiteY40" fmla="*/ 5631825 h 6858000"/>
              <a:gd name="connsiteX41" fmla="*/ 211622 w 4724401"/>
              <a:gd name="connsiteY41" fmla="*/ 5728803 h 6858000"/>
              <a:gd name="connsiteX42" fmla="*/ 371652 w 4724401"/>
              <a:gd name="connsiteY42" fmla="*/ 5829062 h 6858000"/>
              <a:gd name="connsiteX43" fmla="*/ 505903 w 4724401"/>
              <a:gd name="connsiteY43" fmla="*/ 5925221 h 6858000"/>
              <a:gd name="connsiteX44" fmla="*/ 899240 w 4724401"/>
              <a:gd name="connsiteY44" fmla="*/ 6153068 h 6858000"/>
              <a:gd name="connsiteX45" fmla="*/ 988114 w 4724401"/>
              <a:gd name="connsiteY45" fmla="*/ 6174204 h 6858000"/>
              <a:gd name="connsiteX46" fmla="*/ 845971 w 4724401"/>
              <a:gd name="connsiteY46" fmla="*/ 6067177 h 6858000"/>
              <a:gd name="connsiteX47" fmla="*/ 448057 w 4724401"/>
              <a:gd name="connsiteY47" fmla="*/ 5841376 h 6858000"/>
              <a:gd name="connsiteX48" fmla="*/ 51253 w 4724401"/>
              <a:gd name="connsiteY48" fmla="*/ 5631825 h 6858000"/>
              <a:gd name="connsiteX49" fmla="*/ 2606687 w 4724401"/>
              <a:gd name="connsiteY49" fmla="*/ 5630718 h 6858000"/>
              <a:gd name="connsiteX50" fmla="*/ 2645658 w 4724401"/>
              <a:gd name="connsiteY50" fmla="*/ 6640259 h 6858000"/>
              <a:gd name="connsiteX51" fmla="*/ 2606687 w 4724401"/>
              <a:gd name="connsiteY51" fmla="*/ 5630718 h 6858000"/>
              <a:gd name="connsiteX52" fmla="*/ 3642057 w 4724401"/>
              <a:gd name="connsiteY52" fmla="*/ 5573487 h 6858000"/>
              <a:gd name="connsiteX53" fmla="*/ 3632981 w 4724401"/>
              <a:gd name="connsiteY53" fmla="*/ 5579437 h 6858000"/>
              <a:gd name="connsiteX54" fmla="*/ 3382436 w 4724401"/>
              <a:gd name="connsiteY54" fmla="*/ 5952726 h 6858000"/>
              <a:gd name="connsiteX55" fmla="*/ 3191929 w 4724401"/>
              <a:gd name="connsiteY55" fmla="*/ 6662669 h 6858000"/>
              <a:gd name="connsiteX56" fmla="*/ 3369898 w 4724401"/>
              <a:gd name="connsiteY56" fmla="*/ 6081771 h 6858000"/>
              <a:gd name="connsiteX57" fmla="*/ 3642057 w 4724401"/>
              <a:gd name="connsiteY57" fmla="*/ 5573487 h 6858000"/>
              <a:gd name="connsiteX58" fmla="*/ 2650666 w 4724401"/>
              <a:gd name="connsiteY58" fmla="*/ 5530686 h 6858000"/>
              <a:gd name="connsiteX59" fmla="*/ 2650249 w 4724401"/>
              <a:gd name="connsiteY59" fmla="*/ 5532101 h 6858000"/>
              <a:gd name="connsiteX60" fmla="*/ 2663808 w 4724401"/>
              <a:gd name="connsiteY60" fmla="*/ 6535215 h 6858000"/>
              <a:gd name="connsiteX61" fmla="*/ 2665418 w 4724401"/>
              <a:gd name="connsiteY61" fmla="*/ 6132756 h 6858000"/>
              <a:gd name="connsiteX62" fmla="*/ 2650666 w 4724401"/>
              <a:gd name="connsiteY62" fmla="*/ 5530686 h 6858000"/>
              <a:gd name="connsiteX63" fmla="*/ 2680277 w 4724401"/>
              <a:gd name="connsiteY63" fmla="*/ 5479204 h 6858000"/>
              <a:gd name="connsiteX64" fmla="*/ 2678972 w 4724401"/>
              <a:gd name="connsiteY64" fmla="*/ 5481582 h 6858000"/>
              <a:gd name="connsiteX65" fmla="*/ 2696666 w 4724401"/>
              <a:gd name="connsiteY65" fmla="*/ 6133836 h 6858000"/>
              <a:gd name="connsiteX66" fmla="*/ 2695769 w 4724401"/>
              <a:gd name="connsiteY66" fmla="*/ 6390955 h 6858000"/>
              <a:gd name="connsiteX67" fmla="*/ 2739893 w 4724401"/>
              <a:gd name="connsiteY67" fmla="*/ 6108357 h 6858000"/>
              <a:gd name="connsiteX68" fmla="*/ 2680277 w 4724401"/>
              <a:gd name="connsiteY68" fmla="*/ 5479204 h 6858000"/>
              <a:gd name="connsiteX69" fmla="*/ 1132195 w 4724401"/>
              <a:gd name="connsiteY69" fmla="*/ 5467980 h 6858000"/>
              <a:gd name="connsiteX70" fmla="*/ 1679056 w 4724401"/>
              <a:gd name="connsiteY70" fmla="*/ 5516907 h 6858000"/>
              <a:gd name="connsiteX71" fmla="*/ 2128648 w 4724401"/>
              <a:gd name="connsiteY71" fmla="*/ 5474249 h 6858000"/>
              <a:gd name="connsiteX72" fmla="*/ 1825619 w 4724401"/>
              <a:gd name="connsiteY72" fmla="*/ 5478447 h 6858000"/>
              <a:gd name="connsiteX73" fmla="*/ 1737798 w 4724401"/>
              <a:gd name="connsiteY73" fmla="*/ 5483353 h 6858000"/>
              <a:gd name="connsiteX74" fmla="*/ 1132195 w 4724401"/>
              <a:gd name="connsiteY74" fmla="*/ 5467980 h 6858000"/>
              <a:gd name="connsiteX75" fmla="*/ 1456157 w 4724401"/>
              <a:gd name="connsiteY75" fmla="*/ 5371404 h 6858000"/>
              <a:gd name="connsiteX76" fmla="*/ 1244432 w 4724401"/>
              <a:gd name="connsiteY76" fmla="*/ 5385601 h 6858000"/>
              <a:gd name="connsiteX77" fmla="*/ 973990 w 4724401"/>
              <a:gd name="connsiteY77" fmla="*/ 5424940 h 6858000"/>
              <a:gd name="connsiteX78" fmla="*/ 1103809 w 4724401"/>
              <a:gd name="connsiteY78" fmla="*/ 5433720 h 6858000"/>
              <a:gd name="connsiteX79" fmla="*/ 1123454 w 4724401"/>
              <a:gd name="connsiteY79" fmla="*/ 5435727 h 6858000"/>
              <a:gd name="connsiteX80" fmla="*/ 1737017 w 4724401"/>
              <a:gd name="connsiteY80" fmla="*/ 5452183 h 6858000"/>
              <a:gd name="connsiteX81" fmla="*/ 1824397 w 4724401"/>
              <a:gd name="connsiteY81" fmla="*/ 5447757 h 6858000"/>
              <a:gd name="connsiteX82" fmla="*/ 2070059 w 4724401"/>
              <a:gd name="connsiteY82" fmla="*/ 5441660 h 6858000"/>
              <a:gd name="connsiteX83" fmla="*/ 1456157 w 4724401"/>
              <a:gd name="connsiteY83" fmla="*/ 5371404 h 6858000"/>
              <a:gd name="connsiteX84" fmla="*/ 4724401 w 4724401"/>
              <a:gd name="connsiteY84" fmla="*/ 5202141 h 6858000"/>
              <a:gd name="connsiteX85" fmla="*/ 4724401 w 4724401"/>
              <a:gd name="connsiteY85" fmla="*/ 5319690 h 6858000"/>
              <a:gd name="connsiteX86" fmla="*/ 4690088 w 4724401"/>
              <a:gd name="connsiteY86" fmla="*/ 5349711 h 6858000"/>
              <a:gd name="connsiteX87" fmla="*/ 4463413 w 4724401"/>
              <a:gd name="connsiteY87" fmla="*/ 5615162 h 6858000"/>
              <a:gd name="connsiteX88" fmla="*/ 4358134 w 4724401"/>
              <a:gd name="connsiteY88" fmla="*/ 5742791 h 6858000"/>
              <a:gd name="connsiteX89" fmla="*/ 4376219 w 4724401"/>
              <a:gd name="connsiteY89" fmla="*/ 5729027 h 6858000"/>
              <a:gd name="connsiteX90" fmla="*/ 4582340 w 4724401"/>
              <a:gd name="connsiteY90" fmla="*/ 5561037 h 6858000"/>
              <a:gd name="connsiteX91" fmla="*/ 4694684 w 4724401"/>
              <a:gd name="connsiteY91" fmla="*/ 5447098 h 6858000"/>
              <a:gd name="connsiteX92" fmla="*/ 4724401 w 4724401"/>
              <a:gd name="connsiteY92" fmla="*/ 5415874 h 6858000"/>
              <a:gd name="connsiteX93" fmla="*/ 4724401 w 4724401"/>
              <a:gd name="connsiteY93" fmla="*/ 5461678 h 6858000"/>
              <a:gd name="connsiteX94" fmla="*/ 4718341 w 4724401"/>
              <a:gd name="connsiteY94" fmla="*/ 5468043 h 6858000"/>
              <a:gd name="connsiteX95" fmla="*/ 4604655 w 4724401"/>
              <a:gd name="connsiteY95" fmla="*/ 5583434 h 6858000"/>
              <a:gd name="connsiteX96" fmla="*/ 4565074 w 4724401"/>
              <a:gd name="connsiteY96" fmla="*/ 5618550 h 6858000"/>
              <a:gd name="connsiteX97" fmla="*/ 4682209 w 4724401"/>
              <a:gd name="connsiteY97" fmla="*/ 5532923 h 6858000"/>
              <a:gd name="connsiteX98" fmla="*/ 4724401 w 4724401"/>
              <a:gd name="connsiteY98" fmla="*/ 5499248 h 6858000"/>
              <a:gd name="connsiteX99" fmla="*/ 4724401 w 4724401"/>
              <a:gd name="connsiteY99" fmla="*/ 5608295 h 6858000"/>
              <a:gd name="connsiteX100" fmla="*/ 4713577 w 4724401"/>
              <a:gd name="connsiteY100" fmla="*/ 5616803 h 6858000"/>
              <a:gd name="connsiteX101" fmla="*/ 3989559 w 4724401"/>
              <a:gd name="connsiteY101" fmla="*/ 6145945 h 6858000"/>
              <a:gd name="connsiteX102" fmla="*/ 3939824 w 4724401"/>
              <a:gd name="connsiteY102" fmla="*/ 6066900 h 6858000"/>
              <a:gd name="connsiteX103" fmla="*/ 4584537 w 4724401"/>
              <a:gd name="connsiteY103" fmla="*/ 5324826 h 6858000"/>
              <a:gd name="connsiteX104" fmla="*/ 4682005 w 4724401"/>
              <a:gd name="connsiteY104" fmla="*/ 5231398 h 6858000"/>
              <a:gd name="connsiteX105" fmla="*/ 1903353 w 4724401"/>
              <a:gd name="connsiteY105" fmla="*/ 5044827 h 6858000"/>
              <a:gd name="connsiteX106" fmla="*/ 1936931 w 4724401"/>
              <a:gd name="connsiteY106" fmla="*/ 5093954 h 6858000"/>
              <a:gd name="connsiteX107" fmla="*/ 2195868 w 4724401"/>
              <a:gd name="connsiteY107" fmla="*/ 5396574 h 6858000"/>
              <a:gd name="connsiteX108" fmla="*/ 2088852 w 4724401"/>
              <a:gd name="connsiteY108" fmla="*/ 5166123 h 6858000"/>
              <a:gd name="connsiteX109" fmla="*/ 1958241 w 4724401"/>
              <a:gd name="connsiteY109" fmla="*/ 5067955 h 6858000"/>
              <a:gd name="connsiteX110" fmla="*/ 1903353 w 4724401"/>
              <a:gd name="connsiteY110" fmla="*/ 5044827 h 6858000"/>
              <a:gd name="connsiteX111" fmla="*/ 1979378 w 4724401"/>
              <a:gd name="connsiteY111" fmla="*/ 4769504 h 6858000"/>
              <a:gd name="connsiteX112" fmla="*/ 2882120 w 4724401"/>
              <a:gd name="connsiteY112" fmla="*/ 5064547 h 6858000"/>
              <a:gd name="connsiteX113" fmla="*/ 2793103 w 4724401"/>
              <a:gd name="connsiteY113" fmla="*/ 5039699 h 6858000"/>
              <a:gd name="connsiteX114" fmla="*/ 2770041 w 4724401"/>
              <a:gd name="connsiteY114" fmla="*/ 5033634 h 6858000"/>
              <a:gd name="connsiteX115" fmla="*/ 1979378 w 4724401"/>
              <a:gd name="connsiteY115" fmla="*/ 4769504 h 6858000"/>
              <a:gd name="connsiteX116" fmla="*/ 1927410 w 4724401"/>
              <a:gd name="connsiteY116" fmla="*/ 4716164 h 6858000"/>
              <a:gd name="connsiteX117" fmla="*/ 1959587 w 4724401"/>
              <a:gd name="connsiteY117" fmla="*/ 4728849 h 6858000"/>
              <a:gd name="connsiteX118" fmla="*/ 2777707 w 4724401"/>
              <a:gd name="connsiteY118" fmla="*/ 5003991 h 6858000"/>
              <a:gd name="connsiteX119" fmla="*/ 2800768 w 4724401"/>
              <a:gd name="connsiteY119" fmla="*/ 5010056 h 6858000"/>
              <a:gd name="connsiteX120" fmla="*/ 2879408 w 4724401"/>
              <a:gd name="connsiteY120" fmla="*/ 5031590 h 6858000"/>
              <a:gd name="connsiteX121" fmla="*/ 2862295 w 4724401"/>
              <a:gd name="connsiteY121" fmla="*/ 5022958 h 6858000"/>
              <a:gd name="connsiteX122" fmla="*/ 2813343 w 4724401"/>
              <a:gd name="connsiteY122" fmla="*/ 4998369 h 6858000"/>
              <a:gd name="connsiteX123" fmla="*/ 2646245 w 4724401"/>
              <a:gd name="connsiteY123" fmla="*/ 4930999 h 6858000"/>
              <a:gd name="connsiteX124" fmla="*/ 1999243 w 4724401"/>
              <a:gd name="connsiteY124" fmla="*/ 4730524 h 6858000"/>
              <a:gd name="connsiteX125" fmla="*/ 1979527 w 4724401"/>
              <a:gd name="connsiteY125" fmla="*/ 4726651 h 6858000"/>
              <a:gd name="connsiteX126" fmla="*/ 1997014 w 4724401"/>
              <a:gd name="connsiteY126" fmla="*/ 4698007 h 6858000"/>
              <a:gd name="connsiteX127" fmla="*/ 2005458 w 4724401"/>
              <a:gd name="connsiteY127" fmla="*/ 4699540 h 6858000"/>
              <a:gd name="connsiteX128" fmla="*/ 2657186 w 4724401"/>
              <a:gd name="connsiteY128" fmla="*/ 4901687 h 6858000"/>
              <a:gd name="connsiteX129" fmla="*/ 2826662 w 4724401"/>
              <a:gd name="connsiteY129" fmla="*/ 4970362 h 6858000"/>
              <a:gd name="connsiteX130" fmla="*/ 2876100 w 4724401"/>
              <a:gd name="connsiteY130" fmla="*/ 4995397 h 6858000"/>
              <a:gd name="connsiteX131" fmla="*/ 3042600 w 4724401"/>
              <a:gd name="connsiteY131" fmla="*/ 5059532 h 6858000"/>
              <a:gd name="connsiteX132" fmla="*/ 1997014 w 4724401"/>
              <a:gd name="connsiteY132" fmla="*/ 4698007 h 6858000"/>
              <a:gd name="connsiteX133" fmla="*/ 2305292 w 4724401"/>
              <a:gd name="connsiteY133" fmla="*/ 4219492 h 6858000"/>
              <a:gd name="connsiteX134" fmla="*/ 3360922 w 4724401"/>
              <a:gd name="connsiteY134" fmla="*/ 4529373 h 6858000"/>
              <a:gd name="connsiteX135" fmla="*/ 3492420 w 4724401"/>
              <a:gd name="connsiteY135" fmla="*/ 4510145 h 6858000"/>
              <a:gd name="connsiteX136" fmla="*/ 3364086 w 4724401"/>
              <a:gd name="connsiteY136" fmla="*/ 4480340 h 6858000"/>
              <a:gd name="connsiteX137" fmla="*/ 3225818 w 4724401"/>
              <a:gd name="connsiteY137" fmla="*/ 4411822 h 6858000"/>
              <a:gd name="connsiteX138" fmla="*/ 3129696 w 4724401"/>
              <a:gd name="connsiteY138" fmla="*/ 4360704 h 6858000"/>
              <a:gd name="connsiteX139" fmla="*/ 2814545 w 4724401"/>
              <a:gd name="connsiteY139" fmla="*/ 4282955 h 6858000"/>
              <a:gd name="connsiteX140" fmla="*/ 2305292 w 4724401"/>
              <a:gd name="connsiteY140" fmla="*/ 4219492 h 6858000"/>
              <a:gd name="connsiteX141" fmla="*/ 2626982 w 4724401"/>
              <a:gd name="connsiteY141" fmla="*/ 4206450 h 6858000"/>
              <a:gd name="connsiteX142" fmla="*/ 2490617 w 4724401"/>
              <a:gd name="connsiteY142" fmla="*/ 4206951 h 6858000"/>
              <a:gd name="connsiteX143" fmla="*/ 2819869 w 4724401"/>
              <a:gd name="connsiteY143" fmla="*/ 4252936 h 6858000"/>
              <a:gd name="connsiteX144" fmla="*/ 3143018 w 4724401"/>
              <a:gd name="connsiteY144" fmla="*/ 4332698 h 6858000"/>
              <a:gd name="connsiteX145" fmla="*/ 3241520 w 4724401"/>
              <a:gd name="connsiteY145" fmla="*/ 4385112 h 6858000"/>
              <a:gd name="connsiteX146" fmla="*/ 3374575 w 4724401"/>
              <a:gd name="connsiteY146" fmla="*/ 4451517 h 6858000"/>
              <a:gd name="connsiteX147" fmla="*/ 3505221 w 4724401"/>
              <a:gd name="connsiteY147" fmla="*/ 4480757 h 6858000"/>
              <a:gd name="connsiteX148" fmla="*/ 2626982 w 4724401"/>
              <a:gd name="connsiteY148" fmla="*/ 4206450 h 6858000"/>
              <a:gd name="connsiteX149" fmla="*/ 1310106 w 4724401"/>
              <a:gd name="connsiteY149" fmla="*/ 3943217 h 6858000"/>
              <a:gd name="connsiteX150" fmla="*/ 854994 w 4724401"/>
              <a:gd name="connsiteY150" fmla="*/ 4399136 h 6858000"/>
              <a:gd name="connsiteX151" fmla="*/ 742462 w 4724401"/>
              <a:gd name="connsiteY151" fmla="*/ 4594648 h 6858000"/>
              <a:gd name="connsiteX152" fmla="*/ 820602 w 4724401"/>
              <a:gd name="connsiteY152" fmla="*/ 4485915 h 6858000"/>
              <a:gd name="connsiteX153" fmla="*/ 878295 w 4724401"/>
              <a:gd name="connsiteY153" fmla="*/ 4403594 h 6858000"/>
              <a:gd name="connsiteX154" fmla="*/ 1240607 w 4724401"/>
              <a:gd name="connsiteY154" fmla="*/ 4010401 h 6858000"/>
              <a:gd name="connsiteX155" fmla="*/ 1423113 w 4724401"/>
              <a:gd name="connsiteY155" fmla="*/ 3874565 h 6858000"/>
              <a:gd name="connsiteX156" fmla="*/ 1260565 w 4724401"/>
              <a:gd name="connsiteY156" fmla="*/ 4031982 h 6858000"/>
              <a:gd name="connsiteX157" fmla="*/ 901900 w 4724401"/>
              <a:gd name="connsiteY157" fmla="*/ 4421236 h 6858000"/>
              <a:gd name="connsiteX158" fmla="*/ 845044 w 4724401"/>
              <a:gd name="connsiteY158" fmla="*/ 4502436 h 6858000"/>
              <a:gd name="connsiteX159" fmla="*/ 685926 w 4724401"/>
              <a:gd name="connsiteY159" fmla="*/ 4703069 h 6858000"/>
              <a:gd name="connsiteX160" fmla="*/ 684248 w 4724401"/>
              <a:gd name="connsiteY160" fmla="*/ 4706721 h 6858000"/>
              <a:gd name="connsiteX161" fmla="*/ 1423113 w 4724401"/>
              <a:gd name="connsiteY161" fmla="*/ 3874565 h 6858000"/>
              <a:gd name="connsiteX162" fmla="*/ 3316479 w 4724401"/>
              <a:gd name="connsiteY162" fmla="*/ 3872136 h 6858000"/>
              <a:gd name="connsiteX163" fmla="*/ 3546806 w 4724401"/>
              <a:gd name="connsiteY163" fmla="*/ 4356139 h 6858000"/>
              <a:gd name="connsiteX164" fmla="*/ 3364433 w 4724401"/>
              <a:gd name="connsiteY164" fmla="*/ 3953121 h 6858000"/>
              <a:gd name="connsiteX165" fmla="*/ 3291335 w 4724401"/>
              <a:gd name="connsiteY165" fmla="*/ 3767420 h 6858000"/>
              <a:gd name="connsiteX166" fmla="*/ 3390805 w 4724401"/>
              <a:gd name="connsiteY166" fmla="*/ 3937163 h 6858000"/>
              <a:gd name="connsiteX167" fmla="*/ 3579062 w 4724401"/>
              <a:gd name="connsiteY167" fmla="*/ 4359040 h 6858000"/>
              <a:gd name="connsiteX168" fmla="*/ 3467355 w 4724401"/>
              <a:gd name="connsiteY168" fmla="*/ 3988130 h 6858000"/>
              <a:gd name="connsiteX169" fmla="*/ 3310753 w 4724401"/>
              <a:gd name="connsiteY169" fmla="*/ 3787140 h 6858000"/>
              <a:gd name="connsiteX170" fmla="*/ 3291335 w 4724401"/>
              <a:gd name="connsiteY170" fmla="*/ 3767420 h 6858000"/>
              <a:gd name="connsiteX171" fmla="*/ 1635889 w 4724401"/>
              <a:gd name="connsiteY171" fmla="*/ 3709494 h 6858000"/>
              <a:gd name="connsiteX172" fmla="*/ 1634800 w 4724401"/>
              <a:gd name="connsiteY172" fmla="*/ 3731111 h 6858000"/>
              <a:gd name="connsiteX173" fmla="*/ 1635889 w 4724401"/>
              <a:gd name="connsiteY173" fmla="*/ 3709494 h 6858000"/>
              <a:gd name="connsiteX174" fmla="*/ 1510397 w 4724401"/>
              <a:gd name="connsiteY174" fmla="*/ 3684705 h 6858000"/>
              <a:gd name="connsiteX175" fmla="*/ 1146550 w 4724401"/>
              <a:gd name="connsiteY175" fmla="*/ 3802012 h 6858000"/>
              <a:gd name="connsiteX176" fmla="*/ 698834 w 4724401"/>
              <a:gd name="connsiteY176" fmla="*/ 3952272 h 6858000"/>
              <a:gd name="connsiteX177" fmla="*/ 34256 w 4724401"/>
              <a:gd name="connsiteY177" fmla="*/ 4347603 h 6858000"/>
              <a:gd name="connsiteX178" fmla="*/ 527241 w 4724401"/>
              <a:gd name="connsiteY178" fmla="*/ 4065078 h 6858000"/>
              <a:gd name="connsiteX179" fmla="*/ 1510397 w 4724401"/>
              <a:gd name="connsiteY179" fmla="*/ 3684705 h 6858000"/>
              <a:gd name="connsiteX180" fmla="*/ 1313114 w 4724401"/>
              <a:gd name="connsiteY180" fmla="*/ 3655216 h 6858000"/>
              <a:gd name="connsiteX181" fmla="*/ 1109304 w 4724401"/>
              <a:gd name="connsiteY181" fmla="*/ 3669030 h 6858000"/>
              <a:gd name="connsiteX182" fmla="*/ 8129 w 4724401"/>
              <a:gd name="connsiteY182" fmla="*/ 4330519 h 6858000"/>
              <a:gd name="connsiteX183" fmla="*/ 687572 w 4724401"/>
              <a:gd name="connsiteY183" fmla="*/ 3925629 h 6858000"/>
              <a:gd name="connsiteX184" fmla="*/ 1138365 w 4724401"/>
              <a:gd name="connsiteY184" fmla="*/ 3774515 h 6858000"/>
              <a:gd name="connsiteX185" fmla="*/ 1505579 w 4724401"/>
              <a:gd name="connsiteY185" fmla="*/ 3655526 h 6858000"/>
              <a:gd name="connsiteX186" fmla="*/ 1313114 w 4724401"/>
              <a:gd name="connsiteY186" fmla="*/ 3655216 h 6858000"/>
              <a:gd name="connsiteX187" fmla="*/ 3655073 w 4724401"/>
              <a:gd name="connsiteY187" fmla="*/ 3650884 h 6858000"/>
              <a:gd name="connsiteX188" fmla="*/ 3989938 w 4724401"/>
              <a:gd name="connsiteY188" fmla="*/ 3991685 h 6858000"/>
              <a:gd name="connsiteX189" fmla="*/ 4393907 w 4724401"/>
              <a:gd name="connsiteY189" fmla="*/ 4261258 h 6858000"/>
              <a:gd name="connsiteX190" fmla="*/ 4648051 w 4724401"/>
              <a:gd name="connsiteY190" fmla="*/ 4374051 h 6858000"/>
              <a:gd name="connsiteX191" fmla="*/ 4383389 w 4724401"/>
              <a:gd name="connsiteY191" fmla="*/ 4184369 h 6858000"/>
              <a:gd name="connsiteX192" fmla="*/ 4165508 w 4724401"/>
              <a:gd name="connsiteY192" fmla="*/ 4035196 h 6858000"/>
              <a:gd name="connsiteX193" fmla="*/ 4068162 w 4724401"/>
              <a:gd name="connsiteY193" fmla="*/ 3953394 h 6858000"/>
              <a:gd name="connsiteX194" fmla="*/ 3981416 w 4724401"/>
              <a:gd name="connsiteY194" fmla="*/ 3880482 h 6858000"/>
              <a:gd name="connsiteX195" fmla="*/ 3800147 w 4724401"/>
              <a:gd name="connsiteY195" fmla="*/ 3749872 h 6858000"/>
              <a:gd name="connsiteX196" fmla="*/ 3670252 w 4724401"/>
              <a:gd name="connsiteY196" fmla="*/ 3622798 h 6858000"/>
              <a:gd name="connsiteX197" fmla="*/ 3817258 w 4724401"/>
              <a:gd name="connsiteY197" fmla="*/ 3723577 h 6858000"/>
              <a:gd name="connsiteX198" fmla="*/ 4000461 w 4724401"/>
              <a:gd name="connsiteY198" fmla="*/ 3855966 h 6858000"/>
              <a:gd name="connsiteX199" fmla="*/ 4088180 w 4724401"/>
              <a:gd name="connsiteY199" fmla="*/ 3929774 h 6858000"/>
              <a:gd name="connsiteX200" fmla="*/ 4184555 w 4724401"/>
              <a:gd name="connsiteY200" fmla="*/ 4010683 h 6858000"/>
              <a:gd name="connsiteX201" fmla="*/ 4399563 w 4724401"/>
              <a:gd name="connsiteY201" fmla="*/ 4158106 h 6858000"/>
              <a:gd name="connsiteX202" fmla="*/ 4684469 w 4724401"/>
              <a:gd name="connsiteY202" fmla="*/ 4364680 h 6858000"/>
              <a:gd name="connsiteX203" fmla="*/ 4690271 w 4724401"/>
              <a:gd name="connsiteY203" fmla="*/ 4370034 h 6858000"/>
              <a:gd name="connsiteX204" fmla="*/ 4136093 w 4724401"/>
              <a:gd name="connsiteY204" fmla="*/ 3858466 h 6858000"/>
              <a:gd name="connsiteX205" fmla="*/ 3670252 w 4724401"/>
              <a:gd name="connsiteY205" fmla="*/ 3622798 h 6858000"/>
              <a:gd name="connsiteX206" fmla="*/ 3174829 w 4724401"/>
              <a:gd name="connsiteY206" fmla="*/ 3620110 h 6858000"/>
              <a:gd name="connsiteX207" fmla="*/ 3189263 w 4724401"/>
              <a:gd name="connsiteY207" fmla="*/ 3625726 h 6858000"/>
              <a:gd name="connsiteX208" fmla="*/ 3560912 w 4724401"/>
              <a:gd name="connsiteY208" fmla="*/ 4079863 h 6858000"/>
              <a:gd name="connsiteX209" fmla="*/ 3626636 w 4724401"/>
              <a:gd name="connsiteY209" fmla="*/ 4512230 h 6858000"/>
              <a:gd name="connsiteX210" fmla="*/ 3653088 w 4724401"/>
              <a:gd name="connsiteY210" fmla="*/ 4521417 h 6858000"/>
              <a:gd name="connsiteX211" fmla="*/ 3988128 w 4724401"/>
              <a:gd name="connsiteY211" fmla="*/ 4817267 h 6858000"/>
              <a:gd name="connsiteX212" fmla="*/ 4618309 w 4724401"/>
              <a:gd name="connsiteY212" fmla="*/ 4699202 h 6858000"/>
              <a:gd name="connsiteX213" fmla="*/ 4724401 w 4724401"/>
              <a:gd name="connsiteY213" fmla="*/ 4687606 h 6858000"/>
              <a:gd name="connsiteX214" fmla="*/ 4724401 w 4724401"/>
              <a:gd name="connsiteY214" fmla="*/ 4773345 h 6858000"/>
              <a:gd name="connsiteX215" fmla="*/ 4671155 w 4724401"/>
              <a:gd name="connsiteY215" fmla="*/ 4778608 h 6858000"/>
              <a:gd name="connsiteX216" fmla="*/ 4086300 w 4724401"/>
              <a:gd name="connsiteY216" fmla="*/ 4884599 h 6858000"/>
              <a:gd name="connsiteX217" fmla="*/ 4085485 w 4724401"/>
              <a:gd name="connsiteY217" fmla="*/ 4899070 h 6858000"/>
              <a:gd name="connsiteX218" fmla="*/ 3871915 w 4724401"/>
              <a:gd name="connsiteY218" fmla="*/ 5253645 h 6858000"/>
              <a:gd name="connsiteX219" fmla="*/ 3799374 w 4724401"/>
              <a:gd name="connsiteY219" fmla="*/ 5466127 h 6858000"/>
              <a:gd name="connsiteX220" fmla="*/ 3498850 w 4724401"/>
              <a:gd name="connsiteY220" fmla="*/ 6661888 h 6858000"/>
              <a:gd name="connsiteX221" fmla="*/ 3399216 w 4724401"/>
              <a:gd name="connsiteY221" fmla="*/ 6858000 h 6858000"/>
              <a:gd name="connsiteX222" fmla="*/ 3303688 w 4724401"/>
              <a:gd name="connsiteY222" fmla="*/ 6858000 h 6858000"/>
              <a:gd name="connsiteX223" fmla="*/ 3391774 w 4724401"/>
              <a:gd name="connsiteY223" fmla="*/ 6697181 h 6858000"/>
              <a:gd name="connsiteX224" fmla="*/ 3735540 w 4724401"/>
              <a:gd name="connsiteY224" fmla="*/ 5546923 h 6858000"/>
              <a:gd name="connsiteX225" fmla="*/ 3729438 w 4724401"/>
              <a:gd name="connsiteY225" fmla="*/ 5569058 h 6858000"/>
              <a:gd name="connsiteX226" fmla="*/ 3707782 w 4724401"/>
              <a:gd name="connsiteY226" fmla="*/ 5644908 h 6858000"/>
              <a:gd name="connsiteX227" fmla="*/ 3583827 w 4724401"/>
              <a:gd name="connsiteY227" fmla="*/ 6039215 h 6858000"/>
              <a:gd name="connsiteX228" fmla="*/ 3547861 w 4724401"/>
              <a:gd name="connsiteY228" fmla="*/ 6129609 h 6858000"/>
              <a:gd name="connsiteX229" fmla="*/ 3490905 w 4724401"/>
              <a:gd name="connsiteY229" fmla="*/ 6277660 h 6858000"/>
              <a:gd name="connsiteX230" fmla="*/ 3455859 w 4724401"/>
              <a:gd name="connsiteY230" fmla="*/ 6391301 h 6858000"/>
              <a:gd name="connsiteX231" fmla="*/ 3429112 w 4724401"/>
              <a:gd name="connsiteY231" fmla="*/ 6479469 h 6858000"/>
              <a:gd name="connsiteX232" fmla="*/ 3304862 w 4724401"/>
              <a:gd name="connsiteY232" fmla="*/ 6796476 h 6858000"/>
              <a:gd name="connsiteX233" fmla="*/ 3276071 w 4724401"/>
              <a:gd name="connsiteY233" fmla="*/ 6858000 h 6858000"/>
              <a:gd name="connsiteX234" fmla="*/ 3240805 w 4724401"/>
              <a:gd name="connsiteY234" fmla="*/ 6858000 h 6858000"/>
              <a:gd name="connsiteX235" fmla="*/ 3275917 w 4724401"/>
              <a:gd name="connsiteY235" fmla="*/ 6783192 h 6858000"/>
              <a:gd name="connsiteX236" fmla="*/ 3399358 w 4724401"/>
              <a:gd name="connsiteY236" fmla="*/ 6469011 h 6858000"/>
              <a:gd name="connsiteX237" fmla="*/ 3425650 w 4724401"/>
              <a:gd name="connsiteY237" fmla="*/ 6381333 h 6858000"/>
              <a:gd name="connsiteX238" fmla="*/ 3460661 w 4724401"/>
              <a:gd name="connsiteY238" fmla="*/ 6266763 h 6858000"/>
              <a:gd name="connsiteX239" fmla="*/ 3518021 w 4724401"/>
              <a:gd name="connsiteY239" fmla="*/ 6117298 h 6858000"/>
              <a:gd name="connsiteX240" fmla="*/ 3554035 w 4724401"/>
              <a:gd name="connsiteY240" fmla="*/ 6027832 h 6858000"/>
              <a:gd name="connsiteX241" fmla="*/ 3677174 w 4724401"/>
              <a:gd name="connsiteY241" fmla="*/ 5636351 h 6858000"/>
              <a:gd name="connsiteX242" fmla="*/ 3698819 w 4724401"/>
              <a:gd name="connsiteY242" fmla="*/ 5560503 h 6858000"/>
              <a:gd name="connsiteX243" fmla="*/ 3702094 w 4724401"/>
              <a:gd name="connsiteY243" fmla="*/ 5549194 h 6858000"/>
              <a:gd name="connsiteX244" fmla="*/ 3398355 w 4724401"/>
              <a:gd name="connsiteY244" fmla="*/ 6094603 h 6858000"/>
              <a:gd name="connsiteX245" fmla="*/ 3193941 w 4724401"/>
              <a:gd name="connsiteY245" fmla="*/ 6798775 h 6858000"/>
              <a:gd name="connsiteX246" fmla="*/ 3184140 w 4724401"/>
              <a:gd name="connsiteY246" fmla="*/ 6858000 h 6858000"/>
              <a:gd name="connsiteX247" fmla="*/ 3099978 w 4724401"/>
              <a:gd name="connsiteY247" fmla="*/ 6858000 h 6858000"/>
              <a:gd name="connsiteX248" fmla="*/ 3101556 w 4724401"/>
              <a:gd name="connsiteY248" fmla="*/ 6843337 h 6858000"/>
              <a:gd name="connsiteX249" fmla="*/ 3370162 w 4724401"/>
              <a:gd name="connsiteY249" fmla="*/ 5785550 h 6858000"/>
              <a:gd name="connsiteX250" fmla="*/ 3746477 w 4724401"/>
              <a:gd name="connsiteY250" fmla="*/ 5377889 h 6858000"/>
              <a:gd name="connsiteX251" fmla="*/ 3863399 w 4724401"/>
              <a:gd name="connsiteY251" fmla="*/ 5087257 h 6858000"/>
              <a:gd name="connsiteX252" fmla="*/ 3968712 w 4724401"/>
              <a:gd name="connsiteY252" fmla="*/ 4913989 h 6858000"/>
              <a:gd name="connsiteX253" fmla="*/ 2792390 w 4724401"/>
              <a:gd name="connsiteY253" fmla="*/ 5382974 h 6858000"/>
              <a:gd name="connsiteX254" fmla="*/ 2714982 w 4724401"/>
              <a:gd name="connsiteY254" fmla="*/ 5427051 h 6858000"/>
              <a:gd name="connsiteX255" fmla="*/ 2813361 w 4724401"/>
              <a:gd name="connsiteY255" fmla="*/ 6023912 h 6858000"/>
              <a:gd name="connsiteX256" fmla="*/ 2688430 w 4724401"/>
              <a:gd name="connsiteY256" fmla="*/ 6801564 h 6858000"/>
              <a:gd name="connsiteX257" fmla="*/ 2629626 w 4724401"/>
              <a:gd name="connsiteY257" fmla="*/ 6763394 h 6858000"/>
              <a:gd name="connsiteX258" fmla="*/ 2565328 w 4724401"/>
              <a:gd name="connsiteY258" fmla="*/ 5516399 h 6858000"/>
              <a:gd name="connsiteX259" fmla="*/ 1922999 w 4724401"/>
              <a:gd name="connsiteY259" fmla="*/ 5980343 h 6858000"/>
              <a:gd name="connsiteX260" fmla="*/ 1950261 w 4724401"/>
              <a:gd name="connsiteY260" fmla="*/ 6405858 h 6858000"/>
              <a:gd name="connsiteX261" fmla="*/ 2365554 w 4724401"/>
              <a:gd name="connsiteY261" fmla="*/ 6759107 h 6858000"/>
              <a:gd name="connsiteX262" fmla="*/ 2424142 w 4724401"/>
              <a:gd name="connsiteY262" fmla="*/ 6858000 h 6858000"/>
              <a:gd name="connsiteX263" fmla="*/ 2395994 w 4724401"/>
              <a:gd name="connsiteY263" fmla="*/ 6858000 h 6858000"/>
              <a:gd name="connsiteX264" fmla="*/ 2392863 w 4724401"/>
              <a:gd name="connsiteY264" fmla="*/ 6852964 h 6858000"/>
              <a:gd name="connsiteX265" fmla="*/ 2017589 w 4724401"/>
              <a:gd name="connsiteY265" fmla="*/ 6493982 h 6858000"/>
              <a:gd name="connsiteX266" fmla="*/ 2147336 w 4724401"/>
              <a:gd name="connsiteY266" fmla="*/ 6594052 h 6858000"/>
              <a:gd name="connsiteX267" fmla="*/ 2207047 w 4724401"/>
              <a:gd name="connsiteY267" fmla="*/ 6654540 h 6858000"/>
              <a:gd name="connsiteX268" fmla="*/ 2299106 w 4724401"/>
              <a:gd name="connsiteY268" fmla="*/ 6778931 h 6858000"/>
              <a:gd name="connsiteX269" fmla="*/ 2314430 w 4724401"/>
              <a:gd name="connsiteY269" fmla="*/ 6801144 h 6858000"/>
              <a:gd name="connsiteX270" fmla="*/ 2352406 w 4724401"/>
              <a:gd name="connsiteY270" fmla="*/ 6858000 h 6858000"/>
              <a:gd name="connsiteX271" fmla="*/ 2314492 w 4724401"/>
              <a:gd name="connsiteY271" fmla="*/ 6858000 h 6858000"/>
              <a:gd name="connsiteX272" fmla="*/ 2288095 w 4724401"/>
              <a:gd name="connsiteY272" fmla="*/ 6818030 h 6858000"/>
              <a:gd name="connsiteX273" fmla="*/ 2272768 w 4724401"/>
              <a:gd name="connsiteY273" fmla="*/ 6795822 h 6858000"/>
              <a:gd name="connsiteX274" fmla="*/ 2182715 w 4724401"/>
              <a:gd name="connsiteY274" fmla="*/ 6675071 h 6858000"/>
              <a:gd name="connsiteX275" fmla="*/ 2032061 w 4724401"/>
              <a:gd name="connsiteY275" fmla="*/ 6541380 h 6858000"/>
              <a:gd name="connsiteX276" fmla="*/ 2257220 w 4724401"/>
              <a:gd name="connsiteY276" fmla="*/ 6826257 h 6858000"/>
              <a:gd name="connsiteX277" fmla="*/ 2281324 w 4724401"/>
              <a:gd name="connsiteY277" fmla="*/ 6858000 h 6858000"/>
              <a:gd name="connsiteX278" fmla="*/ 2242860 w 4724401"/>
              <a:gd name="connsiteY278" fmla="*/ 6858000 h 6858000"/>
              <a:gd name="connsiteX279" fmla="*/ 2232818 w 4724401"/>
              <a:gd name="connsiteY279" fmla="*/ 6844926 h 6858000"/>
              <a:gd name="connsiteX280" fmla="*/ 1990172 w 4724401"/>
              <a:gd name="connsiteY280" fmla="*/ 6542121 h 6858000"/>
              <a:gd name="connsiteX281" fmla="*/ 2124090 w 4724401"/>
              <a:gd name="connsiteY281" fmla="*/ 6761017 h 6858000"/>
              <a:gd name="connsiteX282" fmla="*/ 2200380 w 4724401"/>
              <a:gd name="connsiteY282" fmla="*/ 6858000 h 6858000"/>
              <a:gd name="connsiteX283" fmla="*/ 2147507 w 4724401"/>
              <a:gd name="connsiteY283" fmla="*/ 6858000 h 6858000"/>
              <a:gd name="connsiteX284" fmla="*/ 2070668 w 4724401"/>
              <a:gd name="connsiteY284" fmla="*/ 6761520 h 6858000"/>
              <a:gd name="connsiteX285" fmla="*/ 1975142 w 4724401"/>
              <a:gd name="connsiteY285" fmla="*/ 6585570 h 6858000"/>
              <a:gd name="connsiteX286" fmla="*/ 2050035 w 4724401"/>
              <a:gd name="connsiteY286" fmla="*/ 6813345 h 6858000"/>
              <a:gd name="connsiteX287" fmla="*/ 2063025 w 4724401"/>
              <a:gd name="connsiteY287" fmla="*/ 6858000 h 6858000"/>
              <a:gd name="connsiteX288" fmla="*/ 2021675 w 4724401"/>
              <a:gd name="connsiteY288" fmla="*/ 6858000 h 6858000"/>
              <a:gd name="connsiteX289" fmla="*/ 2019308 w 4724401"/>
              <a:gd name="connsiteY289" fmla="*/ 6847118 h 6858000"/>
              <a:gd name="connsiteX290" fmla="*/ 1938835 w 4724401"/>
              <a:gd name="connsiteY290" fmla="*/ 6551160 h 6858000"/>
              <a:gd name="connsiteX291" fmla="*/ 1953230 w 4724401"/>
              <a:gd name="connsiteY291" fmla="*/ 6759699 h 6858000"/>
              <a:gd name="connsiteX292" fmla="*/ 1956763 w 4724401"/>
              <a:gd name="connsiteY292" fmla="*/ 6778191 h 6858000"/>
              <a:gd name="connsiteX293" fmla="*/ 1967925 w 4724401"/>
              <a:gd name="connsiteY293" fmla="*/ 6858000 h 6858000"/>
              <a:gd name="connsiteX294" fmla="*/ 1936622 w 4724401"/>
              <a:gd name="connsiteY294" fmla="*/ 6858000 h 6858000"/>
              <a:gd name="connsiteX295" fmla="*/ 1926261 w 4724401"/>
              <a:gd name="connsiteY295" fmla="*/ 6784064 h 6858000"/>
              <a:gd name="connsiteX296" fmla="*/ 1922724 w 4724401"/>
              <a:gd name="connsiteY296" fmla="*/ 6765577 h 6858000"/>
              <a:gd name="connsiteX297" fmla="*/ 1904650 w 4724401"/>
              <a:gd name="connsiteY297" fmla="*/ 6639616 h 6858000"/>
              <a:gd name="connsiteX298" fmla="*/ 1885273 w 4724401"/>
              <a:gd name="connsiteY298" fmla="*/ 6858000 h 6858000"/>
              <a:gd name="connsiteX299" fmla="*/ 1854363 w 4724401"/>
              <a:gd name="connsiteY299" fmla="*/ 6858000 h 6858000"/>
              <a:gd name="connsiteX300" fmla="*/ 1880391 w 4724401"/>
              <a:gd name="connsiteY300" fmla="*/ 6603796 h 6858000"/>
              <a:gd name="connsiteX301" fmla="*/ 1818273 w 4724401"/>
              <a:gd name="connsiteY301" fmla="*/ 6715729 h 6858000"/>
              <a:gd name="connsiteX302" fmla="*/ 1794691 w 4724401"/>
              <a:gd name="connsiteY302" fmla="*/ 6843239 h 6858000"/>
              <a:gd name="connsiteX303" fmla="*/ 1794914 w 4724401"/>
              <a:gd name="connsiteY303" fmla="*/ 6858000 h 6858000"/>
              <a:gd name="connsiteX304" fmla="*/ 1746128 w 4724401"/>
              <a:gd name="connsiteY304" fmla="*/ 6858000 h 6858000"/>
              <a:gd name="connsiteX305" fmla="*/ 1753934 w 4724401"/>
              <a:gd name="connsiteY305" fmla="*/ 6724796 h 6858000"/>
              <a:gd name="connsiteX306" fmla="*/ 1792053 w 4724401"/>
              <a:gd name="connsiteY306" fmla="*/ 6572396 h 6858000"/>
              <a:gd name="connsiteX307" fmla="*/ 1862248 w 4724401"/>
              <a:gd name="connsiteY307" fmla="*/ 6266397 h 6858000"/>
              <a:gd name="connsiteX308" fmla="*/ 1862250 w 4724401"/>
              <a:gd name="connsiteY308" fmla="*/ 6033531 h 6858000"/>
              <a:gd name="connsiteX309" fmla="*/ 1211999 w 4724401"/>
              <a:gd name="connsiteY309" fmla="*/ 6683610 h 6858000"/>
              <a:gd name="connsiteX310" fmla="*/ 1213266 w 4724401"/>
              <a:gd name="connsiteY310" fmla="*/ 6691947 h 6858000"/>
              <a:gd name="connsiteX311" fmla="*/ 1203370 w 4724401"/>
              <a:gd name="connsiteY311" fmla="*/ 6850676 h 6858000"/>
              <a:gd name="connsiteX312" fmla="*/ 1203671 w 4724401"/>
              <a:gd name="connsiteY312" fmla="*/ 6858000 h 6858000"/>
              <a:gd name="connsiteX313" fmla="*/ 1143180 w 4724401"/>
              <a:gd name="connsiteY313" fmla="*/ 6858000 h 6858000"/>
              <a:gd name="connsiteX314" fmla="*/ 1142176 w 4724401"/>
              <a:gd name="connsiteY314" fmla="*/ 6766045 h 6858000"/>
              <a:gd name="connsiteX315" fmla="*/ 1067484 w 4724401"/>
              <a:gd name="connsiteY315" fmla="*/ 6858000 h 6858000"/>
              <a:gd name="connsiteX316" fmla="*/ 953928 w 4724401"/>
              <a:gd name="connsiteY316" fmla="*/ 6858000 h 6858000"/>
              <a:gd name="connsiteX317" fmla="*/ 959715 w 4724401"/>
              <a:gd name="connsiteY317" fmla="*/ 6850185 h 6858000"/>
              <a:gd name="connsiteX318" fmla="*/ 1483788 w 4724401"/>
              <a:gd name="connsiteY318" fmla="*/ 6259174 h 6858000"/>
              <a:gd name="connsiteX319" fmla="*/ 1100671 w 4724401"/>
              <a:gd name="connsiteY319" fmla="*/ 6252137 h 6858000"/>
              <a:gd name="connsiteX320" fmla="*/ 1090144 w 4724401"/>
              <a:gd name="connsiteY320" fmla="*/ 6256748 h 6858000"/>
              <a:gd name="connsiteX321" fmla="*/ 1095872 w 4724401"/>
              <a:gd name="connsiteY321" fmla="*/ 6271892 h 6858000"/>
              <a:gd name="connsiteX322" fmla="*/ 262785 w 4724401"/>
              <a:gd name="connsiteY322" fmla="*/ 6845450 h 6858000"/>
              <a:gd name="connsiteX323" fmla="*/ 209968 w 4724401"/>
              <a:gd name="connsiteY323" fmla="*/ 6770713 h 6858000"/>
              <a:gd name="connsiteX324" fmla="*/ 873460 w 4724401"/>
              <a:gd name="connsiteY324" fmla="*/ 6253768 h 6858000"/>
              <a:gd name="connsiteX325" fmla="*/ 192686 w 4724401"/>
              <a:gd name="connsiteY325" fmla="*/ 5849257 h 6858000"/>
              <a:gd name="connsiteX326" fmla="*/ 4696 w 4724401"/>
              <a:gd name="connsiteY326" fmla="*/ 5697668 h 6858000"/>
              <a:gd name="connsiteX327" fmla="*/ 0 w 4724401"/>
              <a:gd name="connsiteY327" fmla="*/ 5689984 h 6858000"/>
              <a:gd name="connsiteX328" fmla="*/ 0 w 4724401"/>
              <a:gd name="connsiteY328" fmla="*/ 5513472 h 6858000"/>
              <a:gd name="connsiteX329" fmla="*/ 174101 w 4724401"/>
              <a:gd name="connsiteY329" fmla="*/ 5620277 h 6858000"/>
              <a:gd name="connsiteX330" fmla="*/ 891800 w 4724401"/>
              <a:gd name="connsiteY330" fmla="*/ 6036935 h 6858000"/>
              <a:gd name="connsiteX331" fmla="*/ 1072219 w 4724401"/>
              <a:gd name="connsiteY331" fmla="*/ 6169443 h 6858000"/>
              <a:gd name="connsiteX332" fmla="*/ 1074117 w 4724401"/>
              <a:gd name="connsiteY332" fmla="*/ 6170301 h 6858000"/>
              <a:gd name="connsiteX333" fmla="*/ 1083114 w 4724401"/>
              <a:gd name="connsiteY333" fmla="*/ 6174131 h 6858000"/>
              <a:gd name="connsiteX334" fmla="*/ 1543010 w 4724401"/>
              <a:gd name="connsiteY334" fmla="*/ 6191140 h 6858000"/>
              <a:gd name="connsiteX335" fmla="*/ 1551080 w 4724401"/>
              <a:gd name="connsiteY335" fmla="*/ 6195006 h 6858000"/>
              <a:gd name="connsiteX336" fmla="*/ 2345443 w 4724401"/>
              <a:gd name="connsiteY336" fmla="*/ 5549882 h 6858000"/>
              <a:gd name="connsiteX337" fmla="*/ 1721499 w 4724401"/>
              <a:gd name="connsiteY337" fmla="*/ 5599969 h 6858000"/>
              <a:gd name="connsiteX338" fmla="*/ 767716 w 4724401"/>
              <a:gd name="connsiteY338" fmla="*/ 5472768 h 6858000"/>
              <a:gd name="connsiteX339" fmla="*/ 722147 w 4724401"/>
              <a:gd name="connsiteY339" fmla="*/ 5393091 h 6858000"/>
              <a:gd name="connsiteX340" fmla="*/ 1485552 w 4724401"/>
              <a:gd name="connsiteY340" fmla="*/ 5313202 h 6858000"/>
              <a:gd name="connsiteX341" fmla="*/ 2143004 w 4724401"/>
              <a:gd name="connsiteY341" fmla="*/ 5402420 h 6858000"/>
              <a:gd name="connsiteX342" fmla="*/ 1933391 w 4724401"/>
              <a:gd name="connsiteY342" fmla="*/ 5156971 h 6858000"/>
              <a:gd name="connsiteX343" fmla="*/ 1827118 w 4724401"/>
              <a:gd name="connsiteY343" fmla="*/ 4968410 h 6858000"/>
              <a:gd name="connsiteX344" fmla="*/ 1837349 w 4724401"/>
              <a:gd name="connsiteY344" fmla="*/ 4956357 h 6858000"/>
              <a:gd name="connsiteX345" fmla="*/ 2162835 w 4724401"/>
              <a:gd name="connsiteY345" fmla="*/ 5187853 h 6858000"/>
              <a:gd name="connsiteX346" fmla="*/ 2257167 w 4724401"/>
              <a:gd name="connsiteY346" fmla="*/ 5462123 h 6858000"/>
              <a:gd name="connsiteX347" fmla="*/ 2261598 w 4724401"/>
              <a:gd name="connsiteY347" fmla="*/ 5467998 h 6858000"/>
              <a:gd name="connsiteX348" fmla="*/ 2437177 w 4724401"/>
              <a:gd name="connsiteY348" fmla="*/ 5479608 h 6858000"/>
              <a:gd name="connsiteX349" fmla="*/ 2445247 w 4724401"/>
              <a:gd name="connsiteY349" fmla="*/ 5483476 h 6858000"/>
              <a:gd name="connsiteX350" fmla="*/ 2743626 w 4724401"/>
              <a:gd name="connsiteY350" fmla="*/ 5304819 h 6858000"/>
              <a:gd name="connsiteX351" fmla="*/ 3048102 w 4724401"/>
              <a:gd name="connsiteY351" fmla="*/ 5150595 h 6858000"/>
              <a:gd name="connsiteX352" fmla="*/ 1799414 w 4724401"/>
              <a:gd name="connsiteY352" fmla="*/ 4694732 h 6858000"/>
              <a:gd name="connsiteX353" fmla="*/ 1771735 w 4724401"/>
              <a:gd name="connsiteY353" fmla="*/ 4619929 h 6858000"/>
              <a:gd name="connsiteX354" fmla="*/ 3104273 w 4724401"/>
              <a:gd name="connsiteY354" fmla="*/ 5076159 h 6858000"/>
              <a:gd name="connsiteX355" fmla="*/ 3113245 w 4724401"/>
              <a:gd name="connsiteY355" fmla="*/ 5090705 h 6858000"/>
              <a:gd name="connsiteX356" fmla="*/ 3126294 w 4724401"/>
              <a:gd name="connsiteY356" fmla="*/ 5114400 h 6858000"/>
              <a:gd name="connsiteX357" fmla="*/ 3937433 w 4724401"/>
              <a:gd name="connsiteY357" fmla="*/ 4830473 h 6858000"/>
              <a:gd name="connsiteX358" fmla="*/ 3590475 w 4724401"/>
              <a:gd name="connsiteY358" fmla="*/ 4597974 h 6858000"/>
              <a:gd name="connsiteX359" fmla="*/ 3100264 w 4724401"/>
              <a:gd name="connsiteY359" fmla="*/ 4579845 h 6858000"/>
              <a:gd name="connsiteX360" fmla="*/ 2183576 w 4724401"/>
              <a:gd name="connsiteY360" fmla="*/ 4227150 h 6858000"/>
              <a:gd name="connsiteX361" fmla="*/ 2151029 w 4724401"/>
              <a:gd name="connsiteY361" fmla="*/ 4146947 h 6858000"/>
              <a:gd name="connsiteX362" fmla="*/ 3563434 w 4724401"/>
              <a:gd name="connsiteY362" fmla="*/ 4469115 h 6858000"/>
              <a:gd name="connsiteX363" fmla="*/ 3177952 w 4724401"/>
              <a:gd name="connsiteY363" fmla="*/ 3657386 h 6858000"/>
              <a:gd name="connsiteX364" fmla="*/ 3174829 w 4724401"/>
              <a:gd name="connsiteY364" fmla="*/ 3620110 h 6858000"/>
              <a:gd name="connsiteX365" fmla="*/ 3429186 w 4724401"/>
              <a:gd name="connsiteY365" fmla="*/ 3458784 h 6858000"/>
              <a:gd name="connsiteX366" fmla="*/ 3446761 w 4724401"/>
              <a:gd name="connsiteY366" fmla="*/ 3461278 h 6858000"/>
              <a:gd name="connsiteX367" fmla="*/ 4419733 w 4724401"/>
              <a:gd name="connsiteY367" fmla="*/ 3963555 h 6858000"/>
              <a:gd name="connsiteX368" fmla="*/ 4659448 w 4724401"/>
              <a:gd name="connsiteY368" fmla="*/ 4172746 h 6858000"/>
              <a:gd name="connsiteX369" fmla="*/ 4724401 w 4724401"/>
              <a:gd name="connsiteY369" fmla="*/ 4275524 h 6858000"/>
              <a:gd name="connsiteX370" fmla="*/ 4724401 w 4724401"/>
              <a:gd name="connsiteY370" fmla="*/ 4519331 h 6858000"/>
              <a:gd name="connsiteX371" fmla="*/ 4695727 w 4724401"/>
              <a:gd name="connsiteY371" fmla="*/ 4489837 h 6858000"/>
              <a:gd name="connsiteX372" fmla="*/ 4036318 w 4724401"/>
              <a:gd name="connsiteY372" fmla="*/ 4147013 h 6858000"/>
              <a:gd name="connsiteX373" fmla="*/ 3432098 w 4724401"/>
              <a:gd name="connsiteY373" fmla="*/ 3537312 h 6858000"/>
              <a:gd name="connsiteX374" fmla="*/ 3429186 w 4724401"/>
              <a:gd name="connsiteY374" fmla="*/ 3458784 h 6858000"/>
              <a:gd name="connsiteX375" fmla="*/ 4287835 w 4724401"/>
              <a:gd name="connsiteY375" fmla="*/ 3252276 h 6858000"/>
              <a:gd name="connsiteX376" fmla="*/ 4305321 w 4724401"/>
              <a:gd name="connsiteY376" fmla="*/ 3256953 h 6858000"/>
              <a:gd name="connsiteX377" fmla="*/ 4633631 w 4724401"/>
              <a:gd name="connsiteY377" fmla="*/ 3503706 h 6858000"/>
              <a:gd name="connsiteX378" fmla="*/ 4724401 w 4724401"/>
              <a:gd name="connsiteY378" fmla="*/ 3579225 h 6858000"/>
              <a:gd name="connsiteX379" fmla="*/ 4724401 w 4724401"/>
              <a:gd name="connsiteY379" fmla="*/ 3637622 h 6858000"/>
              <a:gd name="connsiteX380" fmla="*/ 4594837 w 4724401"/>
              <a:gd name="connsiteY380" fmla="*/ 3532274 h 6858000"/>
              <a:gd name="connsiteX381" fmla="*/ 4441737 w 4724401"/>
              <a:gd name="connsiteY381" fmla="*/ 3399734 h 6858000"/>
              <a:gd name="connsiteX382" fmla="*/ 4431236 w 4724401"/>
              <a:gd name="connsiteY382" fmla="*/ 3400954 h 6858000"/>
              <a:gd name="connsiteX383" fmla="*/ 4557150 w 4724401"/>
              <a:gd name="connsiteY383" fmla="*/ 3510023 h 6858000"/>
              <a:gd name="connsiteX384" fmla="*/ 4709959 w 4724401"/>
              <a:gd name="connsiteY384" fmla="*/ 3658245 h 6858000"/>
              <a:gd name="connsiteX385" fmla="*/ 4724401 w 4724401"/>
              <a:gd name="connsiteY385" fmla="*/ 3673072 h 6858000"/>
              <a:gd name="connsiteX386" fmla="*/ 4724401 w 4724401"/>
              <a:gd name="connsiteY386" fmla="*/ 3718516 h 6858000"/>
              <a:gd name="connsiteX387" fmla="*/ 4642986 w 4724401"/>
              <a:gd name="connsiteY387" fmla="*/ 3635718 h 6858000"/>
              <a:gd name="connsiteX388" fmla="*/ 4440129 w 4724401"/>
              <a:gd name="connsiteY388" fmla="*/ 3448571 h 6858000"/>
              <a:gd name="connsiteX389" fmla="*/ 4700658 w 4724401"/>
              <a:gd name="connsiteY389" fmla="*/ 3767518 h 6858000"/>
              <a:gd name="connsiteX390" fmla="*/ 4724401 w 4724401"/>
              <a:gd name="connsiteY390" fmla="*/ 3790032 h 6858000"/>
              <a:gd name="connsiteX391" fmla="*/ 4724401 w 4724401"/>
              <a:gd name="connsiteY391" fmla="*/ 3871856 h 6858000"/>
              <a:gd name="connsiteX392" fmla="*/ 4649232 w 4724401"/>
              <a:gd name="connsiteY392" fmla="*/ 3785028 h 6858000"/>
              <a:gd name="connsiteX393" fmla="*/ 4294126 w 4724401"/>
              <a:gd name="connsiteY393" fmla="*/ 3303048 h 6858000"/>
              <a:gd name="connsiteX394" fmla="*/ 4287835 w 4724401"/>
              <a:gd name="connsiteY394" fmla="*/ 3252276 h 6858000"/>
              <a:gd name="connsiteX395" fmla="*/ 1318687 w 4724401"/>
              <a:gd name="connsiteY395" fmla="*/ 3113840 h 6858000"/>
              <a:gd name="connsiteX396" fmla="*/ 1066793 w 4724401"/>
              <a:gd name="connsiteY396" fmla="*/ 3212171 h 6858000"/>
              <a:gd name="connsiteX397" fmla="*/ 993319 w 4724401"/>
              <a:gd name="connsiteY397" fmla="*/ 3247648 h 6858000"/>
              <a:gd name="connsiteX398" fmla="*/ 853081 w 4724401"/>
              <a:gd name="connsiteY398" fmla="*/ 3312410 h 6858000"/>
              <a:gd name="connsiteX399" fmla="*/ 805957 w 4724401"/>
              <a:gd name="connsiteY399" fmla="*/ 3330443 h 6858000"/>
              <a:gd name="connsiteX400" fmla="*/ 1318687 w 4724401"/>
              <a:gd name="connsiteY400" fmla="*/ 3113840 h 6858000"/>
              <a:gd name="connsiteX401" fmla="*/ 1238695 w 4724401"/>
              <a:gd name="connsiteY401" fmla="*/ 3076820 h 6858000"/>
              <a:gd name="connsiteX402" fmla="*/ 716371 w 4724401"/>
              <a:gd name="connsiteY402" fmla="*/ 3293249 h 6858000"/>
              <a:gd name="connsiteX403" fmla="*/ 579522 w 4724401"/>
              <a:gd name="connsiteY403" fmla="*/ 3371759 h 6858000"/>
              <a:gd name="connsiteX404" fmla="*/ 600288 w 4724401"/>
              <a:gd name="connsiteY404" fmla="*/ 3365555 h 6858000"/>
              <a:gd name="connsiteX405" fmla="*/ 840692 w 4724401"/>
              <a:gd name="connsiteY405" fmla="*/ 3284921 h 6858000"/>
              <a:gd name="connsiteX406" fmla="*/ 979248 w 4724401"/>
              <a:gd name="connsiteY406" fmla="*/ 3221003 h 6858000"/>
              <a:gd name="connsiteX407" fmla="*/ 1053282 w 4724401"/>
              <a:gd name="connsiteY407" fmla="*/ 3185247 h 6858000"/>
              <a:gd name="connsiteX408" fmla="*/ 1320603 w 4724401"/>
              <a:gd name="connsiteY408" fmla="*/ 3081281 h 6858000"/>
              <a:gd name="connsiteX409" fmla="*/ 1238695 w 4724401"/>
              <a:gd name="connsiteY409" fmla="*/ 3076820 h 6858000"/>
              <a:gd name="connsiteX410" fmla="*/ 2399523 w 4724401"/>
              <a:gd name="connsiteY410" fmla="*/ 1428234 h 6858000"/>
              <a:gd name="connsiteX411" fmla="*/ 2224982 w 4724401"/>
              <a:gd name="connsiteY411" fmla="*/ 1826201 h 6858000"/>
              <a:gd name="connsiteX412" fmla="*/ 2096099 w 4724401"/>
              <a:gd name="connsiteY412" fmla="*/ 2345900 h 6858000"/>
              <a:gd name="connsiteX413" fmla="*/ 2283317 w 4724401"/>
              <a:gd name="connsiteY413" fmla="*/ 1796925 h 6858000"/>
              <a:gd name="connsiteX414" fmla="*/ 2448558 w 4724401"/>
              <a:gd name="connsiteY414" fmla="*/ 1373435 h 6858000"/>
              <a:gd name="connsiteX415" fmla="*/ 2312521 w 4724401"/>
              <a:gd name="connsiteY415" fmla="*/ 1806140 h 6858000"/>
              <a:gd name="connsiteX416" fmla="*/ 2127533 w 4724401"/>
              <a:gd name="connsiteY416" fmla="*/ 2348380 h 6858000"/>
              <a:gd name="connsiteX417" fmla="*/ 2358080 w 4724401"/>
              <a:gd name="connsiteY417" fmla="*/ 1866134 h 6858000"/>
              <a:gd name="connsiteX418" fmla="*/ 2407436 w 4724401"/>
              <a:gd name="connsiteY418" fmla="*/ 1651070 h 6858000"/>
              <a:gd name="connsiteX419" fmla="*/ 2448558 w 4724401"/>
              <a:gd name="connsiteY419" fmla="*/ 1373435 h 6858000"/>
              <a:gd name="connsiteX420" fmla="*/ 278707 w 4724401"/>
              <a:gd name="connsiteY420" fmla="*/ 1352270 h 6858000"/>
              <a:gd name="connsiteX421" fmla="*/ 321570 w 4724401"/>
              <a:gd name="connsiteY421" fmla="*/ 1861610 h 6858000"/>
              <a:gd name="connsiteX422" fmla="*/ 294281 w 4724401"/>
              <a:gd name="connsiteY422" fmla="*/ 1440658 h 6858000"/>
              <a:gd name="connsiteX423" fmla="*/ 1423821 w 4724401"/>
              <a:gd name="connsiteY423" fmla="*/ 1351958 h 6858000"/>
              <a:gd name="connsiteX424" fmla="*/ 1638521 w 4724401"/>
              <a:gd name="connsiteY424" fmla="*/ 1908470 h 6858000"/>
              <a:gd name="connsiteX425" fmla="*/ 1754199 w 4724401"/>
              <a:gd name="connsiteY425" fmla="*/ 2149284 h 6858000"/>
              <a:gd name="connsiteX426" fmla="*/ 1908359 w 4724401"/>
              <a:gd name="connsiteY426" fmla="*/ 2364988 h 6858000"/>
              <a:gd name="connsiteX427" fmla="*/ 1647661 w 4724401"/>
              <a:gd name="connsiteY427" fmla="*/ 1825945 h 6858000"/>
              <a:gd name="connsiteX428" fmla="*/ 1423821 w 4724401"/>
              <a:gd name="connsiteY428" fmla="*/ 1351958 h 6858000"/>
              <a:gd name="connsiteX429" fmla="*/ 1431890 w 4724401"/>
              <a:gd name="connsiteY429" fmla="*/ 1306475 h 6858000"/>
              <a:gd name="connsiteX430" fmla="*/ 1507597 w 4724401"/>
              <a:gd name="connsiteY430" fmla="*/ 1446132 h 6858000"/>
              <a:gd name="connsiteX431" fmla="*/ 1674586 w 4724401"/>
              <a:gd name="connsiteY431" fmla="*/ 1813832 h 6858000"/>
              <a:gd name="connsiteX432" fmla="*/ 1815950 w 4724401"/>
              <a:gd name="connsiteY432" fmla="*/ 2128564 h 6858000"/>
              <a:gd name="connsiteX433" fmla="*/ 1984242 w 4724401"/>
              <a:gd name="connsiteY433" fmla="*/ 2430829 h 6858000"/>
              <a:gd name="connsiteX434" fmla="*/ 2014023 w 4724401"/>
              <a:gd name="connsiteY434" fmla="*/ 2450995 h 6858000"/>
              <a:gd name="connsiteX435" fmla="*/ 1747337 w 4724401"/>
              <a:gd name="connsiteY435" fmla="*/ 1855264 h 6858000"/>
              <a:gd name="connsiteX436" fmla="*/ 1533749 w 4724401"/>
              <a:gd name="connsiteY436" fmla="*/ 1478656 h 6858000"/>
              <a:gd name="connsiteX437" fmla="*/ 1431890 w 4724401"/>
              <a:gd name="connsiteY437" fmla="*/ 1306475 h 6858000"/>
              <a:gd name="connsiteX438" fmla="*/ 655236 w 4724401"/>
              <a:gd name="connsiteY438" fmla="*/ 1268632 h 6858000"/>
              <a:gd name="connsiteX439" fmla="*/ 839521 w 4724401"/>
              <a:gd name="connsiteY439" fmla="*/ 1685315 h 6858000"/>
              <a:gd name="connsiteX440" fmla="*/ 1109416 w 4724401"/>
              <a:gd name="connsiteY440" fmla="*/ 2061663 h 6858000"/>
              <a:gd name="connsiteX441" fmla="*/ 1298300 w 4724401"/>
              <a:gd name="connsiteY441" fmla="*/ 2247742 h 6858000"/>
              <a:gd name="connsiteX442" fmla="*/ 1125871 w 4724401"/>
              <a:gd name="connsiteY442" fmla="*/ 1989513 h 6858000"/>
              <a:gd name="connsiteX443" fmla="*/ 981574 w 4724401"/>
              <a:gd name="connsiteY443" fmla="*/ 1783157 h 6858000"/>
              <a:gd name="connsiteX444" fmla="*/ 922198 w 4724401"/>
              <a:gd name="connsiteY444" fmla="*/ 1677437 h 6858000"/>
              <a:gd name="connsiteX445" fmla="*/ 869293 w 4724401"/>
              <a:gd name="connsiteY445" fmla="*/ 1583214 h 6858000"/>
              <a:gd name="connsiteX446" fmla="*/ 751431 w 4724401"/>
              <a:gd name="connsiteY446" fmla="*/ 1405731 h 6858000"/>
              <a:gd name="connsiteX447" fmla="*/ 291466 w 4724401"/>
              <a:gd name="connsiteY447" fmla="*/ 1250369 h 6858000"/>
              <a:gd name="connsiteX448" fmla="*/ 323180 w 4724401"/>
              <a:gd name="connsiteY448" fmla="*/ 1435283 h 6858000"/>
              <a:gd name="connsiteX449" fmla="*/ 349381 w 4724401"/>
              <a:gd name="connsiteY449" fmla="*/ 1875041 h 6858000"/>
              <a:gd name="connsiteX450" fmla="*/ 374363 w 4724401"/>
              <a:gd name="connsiteY450" fmla="*/ 1506494 h 6858000"/>
              <a:gd name="connsiteX451" fmla="*/ 302168 w 4724401"/>
              <a:gd name="connsiteY451" fmla="*/ 1274495 h 6858000"/>
              <a:gd name="connsiteX452" fmla="*/ 291466 w 4724401"/>
              <a:gd name="connsiteY452" fmla="*/ 1250369 h 6858000"/>
              <a:gd name="connsiteX453" fmla="*/ 678222 w 4724401"/>
              <a:gd name="connsiteY453" fmla="*/ 1248670 h 6858000"/>
              <a:gd name="connsiteX454" fmla="*/ 775536 w 4724401"/>
              <a:gd name="connsiteY454" fmla="*/ 1388015 h 6858000"/>
              <a:gd name="connsiteX455" fmla="*/ 894529 w 4724401"/>
              <a:gd name="connsiteY455" fmla="*/ 1567739 h 6858000"/>
              <a:gd name="connsiteX456" fmla="*/ 948000 w 4724401"/>
              <a:gd name="connsiteY456" fmla="*/ 1663088 h 6858000"/>
              <a:gd name="connsiteX457" fmla="*/ 1006812 w 4724401"/>
              <a:gd name="connsiteY457" fmla="*/ 1767683 h 6858000"/>
              <a:gd name="connsiteX458" fmla="*/ 1149133 w 4724401"/>
              <a:gd name="connsiteY458" fmla="*/ 1971513 h 6858000"/>
              <a:gd name="connsiteX459" fmla="*/ 1333952 w 4724401"/>
              <a:gd name="connsiteY459" fmla="*/ 2251620 h 6858000"/>
              <a:gd name="connsiteX460" fmla="*/ 1337329 w 4724401"/>
              <a:gd name="connsiteY460" fmla="*/ 2258350 h 6858000"/>
              <a:gd name="connsiteX461" fmla="*/ 1014726 w 4724401"/>
              <a:gd name="connsiteY461" fmla="*/ 1615556 h 6858000"/>
              <a:gd name="connsiteX462" fmla="*/ 678222 w 4724401"/>
              <a:gd name="connsiteY462" fmla="*/ 1248670 h 6858000"/>
              <a:gd name="connsiteX463" fmla="*/ 4002475 w 4724401"/>
              <a:gd name="connsiteY463" fmla="*/ 1037802 h 6858000"/>
              <a:gd name="connsiteX464" fmla="*/ 4000324 w 4724401"/>
              <a:gd name="connsiteY464" fmla="*/ 1039362 h 6858000"/>
              <a:gd name="connsiteX465" fmla="*/ 4002862 w 4724401"/>
              <a:gd name="connsiteY465" fmla="*/ 1042866 h 6858000"/>
              <a:gd name="connsiteX466" fmla="*/ 4002475 w 4724401"/>
              <a:gd name="connsiteY466" fmla="*/ 1037802 h 6858000"/>
              <a:gd name="connsiteX467" fmla="*/ 506322 w 4724401"/>
              <a:gd name="connsiteY467" fmla="*/ 1020997 h 6858000"/>
              <a:gd name="connsiteX468" fmla="*/ 533068 w 4724401"/>
              <a:gd name="connsiteY468" fmla="*/ 1029409 h 6858000"/>
              <a:gd name="connsiteX469" fmla="*/ 1232525 w 4724401"/>
              <a:gd name="connsiteY469" fmla="*/ 1804675 h 6858000"/>
              <a:gd name="connsiteX470" fmla="*/ 1388858 w 4724401"/>
              <a:gd name="connsiteY470" fmla="*/ 2368011 h 6858000"/>
              <a:gd name="connsiteX471" fmla="*/ 1384098 w 4724401"/>
              <a:gd name="connsiteY471" fmla="*/ 2378125 h 6858000"/>
              <a:gd name="connsiteX472" fmla="*/ 1425393 w 4724401"/>
              <a:gd name="connsiteY472" fmla="*/ 2589124 h 6858000"/>
              <a:gd name="connsiteX473" fmla="*/ 1424001 w 4724401"/>
              <a:gd name="connsiteY473" fmla="*/ 2597541 h 6858000"/>
              <a:gd name="connsiteX474" fmla="*/ 2152729 w 4724401"/>
              <a:gd name="connsiteY474" fmla="*/ 2864487 h 6858000"/>
              <a:gd name="connsiteX475" fmla="*/ 2020609 w 4724401"/>
              <a:gd name="connsiteY475" fmla="*/ 2539671 h 6858000"/>
              <a:gd name="connsiteX476" fmla="*/ 2018920 w 4724401"/>
              <a:gd name="connsiteY476" fmla="*/ 2536309 h 6858000"/>
              <a:gd name="connsiteX477" fmla="*/ 1342441 w 4724401"/>
              <a:gd name="connsiteY477" fmla="*/ 1173017 h 6858000"/>
              <a:gd name="connsiteX478" fmla="*/ 1367925 w 4724401"/>
              <a:gd name="connsiteY478" fmla="*/ 1135648 h 6858000"/>
              <a:gd name="connsiteX479" fmla="*/ 1771401 w 4724401"/>
              <a:gd name="connsiteY479" fmla="*/ 1806673 h 6858000"/>
              <a:gd name="connsiteX480" fmla="*/ 1972385 w 4724401"/>
              <a:gd name="connsiteY480" fmla="*/ 2198735 h 6858000"/>
              <a:gd name="connsiteX481" fmla="*/ 2040892 w 4724401"/>
              <a:gd name="connsiteY481" fmla="*/ 2405205 h 6858000"/>
              <a:gd name="connsiteX482" fmla="*/ 2131689 w 4724401"/>
              <a:gd name="connsiteY482" fmla="*/ 1936926 h 6858000"/>
              <a:gd name="connsiteX483" fmla="*/ 2454820 w 4724401"/>
              <a:gd name="connsiteY483" fmla="*/ 1248808 h 6858000"/>
              <a:gd name="connsiteX484" fmla="*/ 2492512 w 4724401"/>
              <a:gd name="connsiteY484" fmla="*/ 1302920 h 6858000"/>
              <a:gd name="connsiteX485" fmla="*/ 2081216 w 4724401"/>
              <a:gd name="connsiteY485" fmla="*/ 2527513 h 6858000"/>
              <a:gd name="connsiteX486" fmla="*/ 2081211 w 4724401"/>
              <a:gd name="connsiteY486" fmla="*/ 2528916 h 6858000"/>
              <a:gd name="connsiteX487" fmla="*/ 2199067 w 4724401"/>
              <a:gd name="connsiteY487" fmla="*/ 2884061 h 6858000"/>
              <a:gd name="connsiteX488" fmla="*/ 3192586 w 4724401"/>
              <a:gd name="connsiteY488" fmla="*/ 3411496 h 6858000"/>
              <a:gd name="connsiteX489" fmla="*/ 3182620 w 4724401"/>
              <a:gd name="connsiteY489" fmla="*/ 3483279 h 6858000"/>
              <a:gd name="connsiteX490" fmla="*/ 2435119 w 4724401"/>
              <a:gd name="connsiteY490" fmla="*/ 3080173 h 6858000"/>
              <a:gd name="connsiteX491" fmla="*/ 2410152 w 4724401"/>
              <a:gd name="connsiteY491" fmla="*/ 3063751 h 6858000"/>
              <a:gd name="connsiteX492" fmla="*/ 2408099 w 4724401"/>
              <a:gd name="connsiteY492" fmla="*/ 3064403 h 6858000"/>
              <a:gd name="connsiteX493" fmla="*/ 2407218 w 4724401"/>
              <a:gd name="connsiteY493" fmla="*/ 3070324 h 6858000"/>
              <a:gd name="connsiteX494" fmla="*/ 2380138 w 4724401"/>
              <a:gd name="connsiteY494" fmla="*/ 3099341 h 6858000"/>
              <a:gd name="connsiteX495" fmla="*/ 1765923 w 4724401"/>
              <a:gd name="connsiteY495" fmla="*/ 3581043 h 6858000"/>
              <a:gd name="connsiteX496" fmla="*/ 1702258 w 4724401"/>
              <a:gd name="connsiteY496" fmla="*/ 3612286 h 6858000"/>
              <a:gd name="connsiteX497" fmla="*/ 1538370 w 4724401"/>
              <a:gd name="connsiteY497" fmla="*/ 3811804 h 6858000"/>
              <a:gd name="connsiteX498" fmla="*/ 542867 w 4724401"/>
              <a:gd name="connsiteY498" fmla="*/ 4944092 h 6858000"/>
              <a:gd name="connsiteX499" fmla="*/ 515800 w 4724401"/>
              <a:gd name="connsiteY499" fmla="*/ 4862180 h 6858000"/>
              <a:gd name="connsiteX500" fmla="*/ 909145 w 4724401"/>
              <a:gd name="connsiteY500" fmla="*/ 4199225 h 6858000"/>
              <a:gd name="connsiteX501" fmla="*/ 1214067 w 4724401"/>
              <a:gd name="connsiteY501" fmla="*/ 3908561 h 6858000"/>
              <a:gd name="connsiteX502" fmla="*/ 640967 w 4724401"/>
              <a:gd name="connsiteY502" fmla="*/ 4105601 h 6858000"/>
              <a:gd name="connsiteX503" fmla="*/ 112563 w 4724401"/>
              <a:gd name="connsiteY503" fmla="*/ 4396952 h 6858000"/>
              <a:gd name="connsiteX504" fmla="*/ 0 w 4724401"/>
              <a:gd name="connsiteY504" fmla="*/ 4466006 h 6858000"/>
              <a:gd name="connsiteX505" fmla="*/ 0 w 4724401"/>
              <a:gd name="connsiteY505" fmla="*/ 4233763 h 6858000"/>
              <a:gd name="connsiteX506" fmla="*/ 36881 w 4724401"/>
              <a:gd name="connsiteY506" fmla="*/ 4200118 h 6858000"/>
              <a:gd name="connsiteX507" fmla="*/ 910534 w 4724401"/>
              <a:gd name="connsiteY507" fmla="*/ 3629753 h 6858000"/>
              <a:gd name="connsiteX508" fmla="*/ 1578717 w 4724401"/>
              <a:gd name="connsiteY508" fmla="*/ 3575982 h 6858000"/>
              <a:gd name="connsiteX509" fmla="*/ 2338780 w 4724401"/>
              <a:gd name="connsiteY509" fmla="*/ 3033725 h 6858000"/>
              <a:gd name="connsiteX510" fmla="*/ 1807991 w 4724401"/>
              <a:gd name="connsiteY510" fmla="*/ 2807184 h 6858000"/>
              <a:gd name="connsiteX511" fmla="*/ 1416358 w 4724401"/>
              <a:gd name="connsiteY511" fmla="*/ 3112571 h 6858000"/>
              <a:gd name="connsiteX512" fmla="*/ 939066 w 4724401"/>
              <a:gd name="connsiteY512" fmla="*/ 3378798 h 6858000"/>
              <a:gd name="connsiteX513" fmla="*/ 115099 w 4724401"/>
              <a:gd name="connsiteY513" fmla="*/ 3607650 h 6858000"/>
              <a:gd name="connsiteX514" fmla="*/ 97284 w 4724401"/>
              <a:gd name="connsiteY514" fmla="*/ 3520393 h 6858000"/>
              <a:gd name="connsiteX515" fmla="*/ 922050 w 4724401"/>
              <a:gd name="connsiteY515" fmla="*/ 3074867 h 6858000"/>
              <a:gd name="connsiteX516" fmla="*/ 1405265 w 4724401"/>
              <a:gd name="connsiteY516" fmla="*/ 3016319 h 6858000"/>
              <a:gd name="connsiteX517" fmla="*/ 1407512 w 4724401"/>
              <a:gd name="connsiteY517" fmla="*/ 3018001 h 6858000"/>
              <a:gd name="connsiteX518" fmla="*/ 1726266 w 4724401"/>
              <a:gd name="connsiteY518" fmla="*/ 2777274 h 6858000"/>
              <a:gd name="connsiteX519" fmla="*/ 625390 w 4724401"/>
              <a:gd name="connsiteY519" fmla="*/ 2514541 h 6858000"/>
              <a:gd name="connsiteX520" fmla="*/ 619799 w 4724401"/>
              <a:gd name="connsiteY520" fmla="*/ 2527180 h 6858000"/>
              <a:gd name="connsiteX521" fmla="*/ 310030 w 4724401"/>
              <a:gd name="connsiteY521" fmla="*/ 2771818 h 6858000"/>
              <a:gd name="connsiteX522" fmla="*/ 173877 w 4724401"/>
              <a:gd name="connsiteY522" fmla="*/ 2937056 h 6858000"/>
              <a:gd name="connsiteX523" fmla="*/ 77889 w 4724401"/>
              <a:gd name="connsiteY523" fmla="*/ 3138440 h 6858000"/>
              <a:gd name="connsiteX524" fmla="*/ 0 w 4724401"/>
              <a:gd name="connsiteY524" fmla="*/ 3271395 h 6858000"/>
              <a:gd name="connsiteX525" fmla="*/ 0 w 4724401"/>
              <a:gd name="connsiteY525" fmla="*/ 3153002 h 6858000"/>
              <a:gd name="connsiteX526" fmla="*/ 2386 w 4724401"/>
              <a:gd name="connsiteY526" fmla="*/ 3149203 h 6858000"/>
              <a:gd name="connsiteX527" fmla="*/ 89753 w 4724401"/>
              <a:gd name="connsiteY527" fmla="*/ 2987702 h 6858000"/>
              <a:gd name="connsiteX528" fmla="*/ 76869 w 4724401"/>
              <a:gd name="connsiteY528" fmla="*/ 3005404 h 6858000"/>
              <a:gd name="connsiteX529" fmla="*/ 32049 w 4724401"/>
              <a:gd name="connsiteY529" fmla="*/ 3065814 h 6858000"/>
              <a:gd name="connsiteX530" fmla="*/ 0 w 4724401"/>
              <a:gd name="connsiteY530" fmla="*/ 3108744 h 6858000"/>
              <a:gd name="connsiteX531" fmla="*/ 0 w 4724401"/>
              <a:gd name="connsiteY531" fmla="*/ 3058059 h 6858000"/>
              <a:gd name="connsiteX532" fmla="*/ 7610 w 4724401"/>
              <a:gd name="connsiteY532" fmla="*/ 3047889 h 6858000"/>
              <a:gd name="connsiteX533" fmla="*/ 52419 w 4724401"/>
              <a:gd name="connsiteY533" fmla="*/ 2987479 h 6858000"/>
              <a:gd name="connsiteX534" fmla="*/ 59142 w 4724401"/>
              <a:gd name="connsiteY534" fmla="*/ 2978488 h 6858000"/>
              <a:gd name="connsiteX535" fmla="*/ 0 w 4724401"/>
              <a:gd name="connsiteY535" fmla="*/ 3015334 h 6858000"/>
              <a:gd name="connsiteX536" fmla="*/ 0 w 4724401"/>
              <a:gd name="connsiteY536" fmla="*/ 2914286 h 6858000"/>
              <a:gd name="connsiteX537" fmla="*/ 36383 w 4724401"/>
              <a:gd name="connsiteY537" fmla="*/ 2901128 h 6858000"/>
              <a:gd name="connsiteX538" fmla="*/ 156329 w 4724401"/>
              <a:gd name="connsiteY538" fmla="*/ 2840533 h 6858000"/>
              <a:gd name="connsiteX539" fmla="*/ 358355 w 4724401"/>
              <a:gd name="connsiteY539" fmla="*/ 2620471 h 6858000"/>
              <a:gd name="connsiteX540" fmla="*/ 510577 w 4724401"/>
              <a:gd name="connsiteY540" fmla="*/ 2501244 h 6858000"/>
              <a:gd name="connsiteX541" fmla="*/ 211967 w 4724401"/>
              <a:gd name="connsiteY541" fmla="*/ 2479171 h 6858000"/>
              <a:gd name="connsiteX542" fmla="*/ 0 w 4724401"/>
              <a:gd name="connsiteY542" fmla="*/ 2476398 h 6858000"/>
              <a:gd name="connsiteX543" fmla="*/ 0 w 4724401"/>
              <a:gd name="connsiteY543" fmla="*/ 2389189 h 6858000"/>
              <a:gd name="connsiteX544" fmla="*/ 103062 w 4724401"/>
              <a:gd name="connsiteY544" fmla="*/ 2389518 h 6858000"/>
              <a:gd name="connsiteX545" fmla="*/ 510734 w 4724401"/>
              <a:gd name="connsiteY545" fmla="*/ 2416201 h 6858000"/>
              <a:gd name="connsiteX546" fmla="*/ 279257 w 4724401"/>
              <a:gd name="connsiteY546" fmla="*/ 2092102 h 6858000"/>
              <a:gd name="connsiteX547" fmla="*/ 65265 w 4724401"/>
              <a:gd name="connsiteY547" fmla="*/ 2006049 h 6858000"/>
              <a:gd name="connsiteX548" fmla="*/ 0 w 4724401"/>
              <a:gd name="connsiteY548" fmla="*/ 1982532 h 6858000"/>
              <a:gd name="connsiteX549" fmla="*/ 0 w 4724401"/>
              <a:gd name="connsiteY549" fmla="*/ 1912789 h 6858000"/>
              <a:gd name="connsiteX550" fmla="*/ 97460 w 4724401"/>
              <a:gd name="connsiteY550" fmla="*/ 1953725 h 6858000"/>
              <a:gd name="connsiteX551" fmla="*/ 221272 w 4724401"/>
              <a:gd name="connsiteY551" fmla="*/ 1980766 h 6858000"/>
              <a:gd name="connsiteX552" fmla="*/ 116765 w 4724401"/>
              <a:gd name="connsiteY552" fmla="*/ 1911033 h 6858000"/>
              <a:gd name="connsiteX553" fmla="*/ 16405 w 4724401"/>
              <a:gd name="connsiteY553" fmla="*/ 1803412 h 6858000"/>
              <a:gd name="connsiteX554" fmla="*/ 0 w 4724401"/>
              <a:gd name="connsiteY554" fmla="*/ 1784777 h 6858000"/>
              <a:gd name="connsiteX555" fmla="*/ 0 w 4724401"/>
              <a:gd name="connsiteY555" fmla="*/ 1740082 h 6858000"/>
              <a:gd name="connsiteX556" fmla="*/ 39394 w 4724401"/>
              <a:gd name="connsiteY556" fmla="*/ 1784856 h 6858000"/>
              <a:gd name="connsiteX557" fmla="*/ 135813 w 4724401"/>
              <a:gd name="connsiteY557" fmla="*/ 1888838 h 6858000"/>
              <a:gd name="connsiteX558" fmla="*/ 242575 w 4724401"/>
              <a:gd name="connsiteY558" fmla="*/ 1958841 h 6858000"/>
              <a:gd name="connsiteX559" fmla="*/ 82197 w 4724401"/>
              <a:gd name="connsiteY559" fmla="*/ 1754826 h 6858000"/>
              <a:gd name="connsiteX560" fmla="*/ 0 w 4724401"/>
              <a:gd name="connsiteY560" fmla="*/ 1679650 h 6858000"/>
              <a:gd name="connsiteX561" fmla="*/ 0 w 4724401"/>
              <a:gd name="connsiteY561" fmla="*/ 1602463 h 6858000"/>
              <a:gd name="connsiteX562" fmla="*/ 84689 w 4724401"/>
              <a:gd name="connsiteY562" fmla="*/ 1677442 h 6858000"/>
              <a:gd name="connsiteX563" fmla="*/ 298437 w 4724401"/>
              <a:gd name="connsiteY563" fmla="*/ 1968019 h 6858000"/>
              <a:gd name="connsiteX564" fmla="*/ 227269 w 4724401"/>
              <a:gd name="connsiteY564" fmla="*/ 1114064 h 6858000"/>
              <a:gd name="connsiteX565" fmla="*/ 248003 w 4724401"/>
              <a:gd name="connsiteY565" fmla="*/ 1089613 h 6858000"/>
              <a:gd name="connsiteX566" fmla="*/ 427020 w 4724401"/>
              <a:gd name="connsiteY566" fmla="*/ 1619803 h 6858000"/>
              <a:gd name="connsiteX567" fmla="*/ 340345 w 4724401"/>
              <a:gd name="connsiteY567" fmla="*/ 2027739 h 6858000"/>
              <a:gd name="connsiteX568" fmla="*/ 360865 w 4724401"/>
              <a:gd name="connsiteY568" fmla="*/ 2044827 h 6858000"/>
              <a:gd name="connsiteX569" fmla="*/ 560414 w 4724401"/>
              <a:gd name="connsiteY569" fmla="*/ 2421457 h 6858000"/>
              <a:gd name="connsiteX570" fmla="*/ 1359703 w 4724401"/>
              <a:gd name="connsiteY570" fmla="*/ 2578554 h 6858000"/>
              <a:gd name="connsiteX571" fmla="*/ 1359422 w 4724401"/>
              <a:gd name="connsiteY571" fmla="*/ 2577994 h 6858000"/>
              <a:gd name="connsiteX572" fmla="*/ 828701 w 4724401"/>
              <a:gd name="connsiteY572" fmla="*/ 1839520 h 6858000"/>
              <a:gd name="connsiteX573" fmla="*/ 494427 w 4724401"/>
              <a:gd name="connsiteY573" fmla="*/ 1092333 h 6858000"/>
              <a:gd name="connsiteX574" fmla="*/ 506322 w 4724401"/>
              <a:gd name="connsiteY574" fmla="*/ 1020997 h 6858000"/>
              <a:gd name="connsiteX575" fmla="*/ 4570198 w 4724401"/>
              <a:gd name="connsiteY575" fmla="*/ 978081 h 6858000"/>
              <a:gd name="connsiteX576" fmla="*/ 4523691 w 4724401"/>
              <a:gd name="connsiteY576" fmla="*/ 1127776 h 6858000"/>
              <a:gd name="connsiteX577" fmla="*/ 4509875 w 4724401"/>
              <a:gd name="connsiteY577" fmla="*/ 1167552 h 6858000"/>
              <a:gd name="connsiteX578" fmla="*/ 4478168 w 4724401"/>
              <a:gd name="connsiteY578" fmla="*/ 1260735 h 6858000"/>
              <a:gd name="connsiteX579" fmla="*/ 4409309 w 4724401"/>
              <a:gd name="connsiteY579" fmla="*/ 1666996 h 6858000"/>
              <a:gd name="connsiteX580" fmla="*/ 4370031 w 4724401"/>
              <a:gd name="connsiteY580" fmla="*/ 1955666 h 6858000"/>
              <a:gd name="connsiteX581" fmla="*/ 4570198 w 4724401"/>
              <a:gd name="connsiteY581" fmla="*/ 978081 h 6858000"/>
              <a:gd name="connsiteX582" fmla="*/ 4557898 w 4724401"/>
              <a:gd name="connsiteY582" fmla="*/ 900011 h 6858000"/>
              <a:gd name="connsiteX583" fmla="*/ 4344840 w 4724401"/>
              <a:gd name="connsiteY583" fmla="*/ 1922038 h 6858000"/>
              <a:gd name="connsiteX584" fmla="*/ 4378710 w 4724401"/>
              <a:gd name="connsiteY584" fmla="*/ 1665516 h 6858000"/>
              <a:gd name="connsiteX585" fmla="*/ 4448798 w 4724401"/>
              <a:gd name="connsiteY585" fmla="*/ 1253024 h 6858000"/>
              <a:gd name="connsiteX586" fmla="*/ 4480315 w 4724401"/>
              <a:gd name="connsiteY586" fmla="*/ 1158454 h 6858000"/>
              <a:gd name="connsiteX587" fmla="*/ 4494133 w 4724401"/>
              <a:gd name="connsiteY587" fmla="*/ 1118676 h 6858000"/>
              <a:gd name="connsiteX588" fmla="*/ 4557898 w 4724401"/>
              <a:gd name="connsiteY588" fmla="*/ 900011 h 6858000"/>
              <a:gd name="connsiteX589" fmla="*/ 3607114 w 4724401"/>
              <a:gd name="connsiteY589" fmla="*/ 467441 h 6858000"/>
              <a:gd name="connsiteX590" fmla="*/ 3296242 w 4724401"/>
              <a:gd name="connsiteY590" fmla="*/ 807991 h 6858000"/>
              <a:gd name="connsiteX591" fmla="*/ 3174674 w 4724401"/>
              <a:gd name="connsiteY591" fmla="*/ 919759 h 6858000"/>
              <a:gd name="connsiteX592" fmla="*/ 3042978 w 4724401"/>
              <a:gd name="connsiteY592" fmla="*/ 1054894 h 6858000"/>
              <a:gd name="connsiteX593" fmla="*/ 2968914 w 4724401"/>
              <a:gd name="connsiteY593" fmla="*/ 1133756 h 6858000"/>
              <a:gd name="connsiteX594" fmla="*/ 3103823 w 4724401"/>
              <a:gd name="connsiteY594" fmla="*/ 1026814 h 6858000"/>
              <a:gd name="connsiteX595" fmla="*/ 3607114 w 4724401"/>
              <a:gd name="connsiteY595" fmla="*/ 467441 h 6858000"/>
              <a:gd name="connsiteX596" fmla="*/ 3744487 w 4724401"/>
              <a:gd name="connsiteY596" fmla="*/ 383136 h 6858000"/>
              <a:gd name="connsiteX597" fmla="*/ 3970213 w 4724401"/>
              <a:gd name="connsiteY597" fmla="*/ 995559 h 6858000"/>
              <a:gd name="connsiteX598" fmla="*/ 3744487 w 4724401"/>
              <a:gd name="connsiteY598" fmla="*/ 383136 h 6858000"/>
              <a:gd name="connsiteX599" fmla="*/ 3624562 w 4724401"/>
              <a:gd name="connsiteY599" fmla="*/ 367041 h 6858000"/>
              <a:gd name="connsiteX600" fmla="*/ 3489712 w 4724401"/>
              <a:gd name="connsiteY600" fmla="*/ 485386 h 6858000"/>
              <a:gd name="connsiteX601" fmla="*/ 3182994 w 4724401"/>
              <a:gd name="connsiteY601" fmla="*/ 828265 h 6858000"/>
              <a:gd name="connsiteX602" fmla="*/ 2892114 w 4724401"/>
              <a:gd name="connsiteY602" fmla="*/ 1172635 h 6858000"/>
              <a:gd name="connsiteX603" fmla="*/ 3021459 w 4724401"/>
              <a:gd name="connsiteY603" fmla="*/ 1035385 h 6858000"/>
              <a:gd name="connsiteX604" fmla="*/ 3153873 w 4724401"/>
              <a:gd name="connsiteY604" fmla="*/ 898971 h 6858000"/>
              <a:gd name="connsiteX605" fmla="*/ 3276511 w 4724401"/>
              <a:gd name="connsiteY605" fmla="*/ 786423 h 6858000"/>
              <a:gd name="connsiteX606" fmla="*/ 3584154 w 4724401"/>
              <a:gd name="connsiteY606" fmla="*/ 448218 h 6858000"/>
              <a:gd name="connsiteX607" fmla="*/ 3624562 w 4724401"/>
              <a:gd name="connsiteY607" fmla="*/ 367041 h 6858000"/>
              <a:gd name="connsiteX608" fmla="*/ 3766672 w 4724401"/>
              <a:gd name="connsiteY608" fmla="*/ 359429 h 6858000"/>
              <a:gd name="connsiteX609" fmla="*/ 3996338 w 4724401"/>
              <a:gd name="connsiteY609" fmla="*/ 968237 h 6858000"/>
              <a:gd name="connsiteX610" fmla="*/ 3766672 w 4724401"/>
              <a:gd name="connsiteY610" fmla="*/ 359429 h 6858000"/>
              <a:gd name="connsiteX611" fmla="*/ 3882765 w 4724401"/>
              <a:gd name="connsiteY611" fmla="*/ 0 h 6858000"/>
              <a:gd name="connsiteX612" fmla="*/ 3995099 w 4724401"/>
              <a:gd name="connsiteY612" fmla="*/ 0 h 6858000"/>
              <a:gd name="connsiteX613" fmla="*/ 4163818 w 4724401"/>
              <a:gd name="connsiteY613" fmla="*/ 234104 h 6858000"/>
              <a:gd name="connsiteX614" fmla="*/ 4172099 w 4724401"/>
              <a:gd name="connsiteY614" fmla="*/ 234207 h 6858000"/>
              <a:gd name="connsiteX615" fmla="*/ 4628589 w 4724401"/>
              <a:gd name="connsiteY615" fmla="*/ 289746 h 6858000"/>
              <a:gd name="connsiteX616" fmla="*/ 4724401 w 4724401"/>
              <a:gd name="connsiteY616" fmla="*/ 281632 h 6858000"/>
              <a:gd name="connsiteX617" fmla="*/ 4724401 w 4724401"/>
              <a:gd name="connsiteY617" fmla="*/ 330664 h 6858000"/>
              <a:gd name="connsiteX618" fmla="*/ 4657975 w 4724401"/>
              <a:gd name="connsiteY618" fmla="*/ 338772 h 6858000"/>
              <a:gd name="connsiteX619" fmla="*/ 4227047 w 4724401"/>
              <a:gd name="connsiteY619" fmla="*/ 313415 h 6858000"/>
              <a:gd name="connsiteX620" fmla="*/ 4346041 w 4724401"/>
              <a:gd name="connsiteY620" fmla="*/ 456086 h 6858000"/>
              <a:gd name="connsiteX621" fmla="*/ 4599604 w 4724401"/>
              <a:gd name="connsiteY621" fmla="*/ 723178 h 6858000"/>
              <a:gd name="connsiteX622" fmla="*/ 4724401 w 4724401"/>
              <a:gd name="connsiteY622" fmla="*/ 833497 h 6858000"/>
              <a:gd name="connsiteX623" fmla="*/ 4724401 w 4724401"/>
              <a:gd name="connsiteY623" fmla="*/ 950118 h 6858000"/>
              <a:gd name="connsiteX624" fmla="*/ 4655015 w 4724401"/>
              <a:gd name="connsiteY624" fmla="*/ 891426 h 6858000"/>
              <a:gd name="connsiteX625" fmla="*/ 4348002 w 4724401"/>
              <a:gd name="connsiteY625" fmla="*/ 2205895 h 6858000"/>
              <a:gd name="connsiteX626" fmla="*/ 4262250 w 4724401"/>
              <a:gd name="connsiteY626" fmla="*/ 2219972 h 6858000"/>
              <a:gd name="connsiteX627" fmla="*/ 4550611 w 4724401"/>
              <a:gd name="connsiteY627" fmla="*/ 817540 h 6858000"/>
              <a:gd name="connsiteX628" fmla="*/ 4564418 w 4724401"/>
              <a:gd name="connsiteY628" fmla="*/ 808293 h 6858000"/>
              <a:gd name="connsiteX629" fmla="*/ 4266388 w 4724401"/>
              <a:gd name="connsiteY629" fmla="*/ 500083 h 6858000"/>
              <a:gd name="connsiteX630" fmla="*/ 4032842 w 4724401"/>
              <a:gd name="connsiteY630" fmla="*/ 211809 h 6858000"/>
              <a:gd name="connsiteX631" fmla="*/ 3721337 w 4724401"/>
              <a:gd name="connsiteY631" fmla="*/ 0 h 6858000"/>
              <a:gd name="connsiteX632" fmla="*/ 3797544 w 4724401"/>
              <a:gd name="connsiteY632" fmla="*/ 0 h 6858000"/>
              <a:gd name="connsiteX633" fmla="*/ 3775734 w 4724401"/>
              <a:gd name="connsiteY633" fmla="*/ 95131 h 6858000"/>
              <a:gd name="connsiteX634" fmla="*/ 3724807 w 4724401"/>
              <a:gd name="connsiteY634" fmla="*/ 272257 h 6858000"/>
              <a:gd name="connsiteX635" fmla="*/ 3726844 w 4724401"/>
              <a:gd name="connsiteY635" fmla="*/ 282988 h 6858000"/>
              <a:gd name="connsiteX636" fmla="*/ 3742664 w 4724401"/>
              <a:gd name="connsiteY636" fmla="*/ 279918 h 6858000"/>
              <a:gd name="connsiteX637" fmla="*/ 4103910 w 4724401"/>
              <a:gd name="connsiteY637" fmla="*/ 1161917 h 6858000"/>
              <a:gd name="connsiteX638" fmla="*/ 4020269 w 4724401"/>
              <a:gd name="connsiteY638" fmla="*/ 1200406 h 6858000"/>
              <a:gd name="connsiteX639" fmla="*/ 3674882 w 4724401"/>
              <a:gd name="connsiteY639" fmla="*/ 488524 h 6858000"/>
              <a:gd name="connsiteX640" fmla="*/ 3132682 w 4724401"/>
              <a:gd name="connsiteY640" fmla="*/ 1072284 h 6858000"/>
              <a:gd name="connsiteX641" fmla="*/ 2716346 w 4724401"/>
              <a:gd name="connsiteY641" fmla="*/ 1276376 h 6858000"/>
              <a:gd name="connsiteX642" fmla="*/ 2716772 w 4724401"/>
              <a:gd name="connsiteY642" fmla="*/ 1255462 h 6858000"/>
              <a:gd name="connsiteX643" fmla="*/ 3471096 w 4724401"/>
              <a:gd name="connsiteY643" fmla="*/ 437072 h 6858000"/>
              <a:gd name="connsiteX644" fmla="*/ 3639057 w 4724401"/>
              <a:gd name="connsiteY644" fmla="*/ 286334 h 6858000"/>
              <a:gd name="connsiteX645" fmla="*/ 3640309 w 4724401"/>
              <a:gd name="connsiteY645" fmla="*/ 284664 h 6858000"/>
              <a:gd name="connsiteX646" fmla="*/ 3646022 w 4724401"/>
              <a:gd name="connsiteY646" fmla="*/ 276711 h 6858000"/>
              <a:gd name="connsiteX647" fmla="*/ 3707943 w 4724401"/>
              <a:gd name="connsiteY647" fmla="*/ 65958 h 6858000"/>
              <a:gd name="connsiteX648" fmla="*/ 2867960 w 4724401"/>
              <a:gd name="connsiteY648" fmla="*/ 0 h 6858000"/>
              <a:gd name="connsiteX649" fmla="*/ 2926351 w 4724401"/>
              <a:gd name="connsiteY649" fmla="*/ 0 h 6858000"/>
              <a:gd name="connsiteX650" fmla="*/ 2902823 w 4724401"/>
              <a:gd name="connsiteY650" fmla="*/ 262929 h 6858000"/>
              <a:gd name="connsiteX651" fmla="*/ 2940663 w 4724401"/>
              <a:gd name="connsiteY651" fmla="*/ 140884 h 6858000"/>
              <a:gd name="connsiteX652" fmla="*/ 2947039 w 4724401"/>
              <a:gd name="connsiteY652" fmla="*/ 122524 h 6858000"/>
              <a:gd name="connsiteX653" fmla="*/ 2984316 w 4724401"/>
              <a:gd name="connsiteY653" fmla="*/ 0 h 6858000"/>
              <a:gd name="connsiteX654" fmla="*/ 3016114 w 4724401"/>
              <a:gd name="connsiteY654" fmla="*/ 0 h 6858000"/>
              <a:gd name="connsiteX655" fmla="*/ 2979949 w 4724401"/>
              <a:gd name="connsiteY655" fmla="*/ 119274 h 6858000"/>
              <a:gd name="connsiteX656" fmla="*/ 3023879 w 4724401"/>
              <a:gd name="connsiteY656" fmla="*/ 0 h 6858000"/>
              <a:gd name="connsiteX657" fmla="*/ 3105400 w 4724401"/>
              <a:gd name="connsiteY657" fmla="*/ 0 h 6858000"/>
              <a:gd name="connsiteX658" fmla="*/ 3094669 w 4724401"/>
              <a:gd name="connsiteY658" fmla="*/ 30308 h 6858000"/>
              <a:gd name="connsiteX659" fmla="*/ 2901945 w 4724401"/>
              <a:gd name="connsiteY659" fmla="*/ 466538 h 6858000"/>
              <a:gd name="connsiteX660" fmla="*/ 2815209 w 4724401"/>
              <a:gd name="connsiteY660" fmla="*/ 497361 h 6858000"/>
              <a:gd name="connsiteX661" fmla="*/ 2844845 w 4724401"/>
              <a:gd name="connsiteY661" fmla="*/ 127638 h 6858000"/>
              <a:gd name="connsiteX662" fmla="*/ 1057230 w 4724401"/>
              <a:gd name="connsiteY662" fmla="*/ 0 h 6858000"/>
              <a:gd name="connsiteX663" fmla="*/ 1111003 w 4724401"/>
              <a:gd name="connsiteY663" fmla="*/ 0 h 6858000"/>
              <a:gd name="connsiteX664" fmla="*/ 1125553 w 4724401"/>
              <a:gd name="connsiteY664" fmla="*/ 52588 h 6858000"/>
              <a:gd name="connsiteX665" fmla="*/ 1304276 w 4724401"/>
              <a:gd name="connsiteY665" fmla="*/ 476275 h 6858000"/>
              <a:gd name="connsiteX666" fmla="*/ 1492066 w 4724401"/>
              <a:gd name="connsiteY666" fmla="*/ 886333 h 6858000"/>
              <a:gd name="connsiteX667" fmla="*/ 1423698 w 4724401"/>
              <a:gd name="connsiteY667" fmla="*/ 710817 h 6858000"/>
              <a:gd name="connsiteX668" fmla="*/ 1357609 w 4724401"/>
              <a:gd name="connsiteY668" fmla="*/ 532892 h 6858000"/>
              <a:gd name="connsiteX669" fmla="*/ 1309550 w 4724401"/>
              <a:gd name="connsiteY669" fmla="*/ 374031 h 6858000"/>
              <a:gd name="connsiteX670" fmla="*/ 1193673 w 4724401"/>
              <a:gd name="connsiteY670" fmla="*/ 49533 h 6858000"/>
              <a:gd name="connsiteX671" fmla="*/ 1164391 w 4724401"/>
              <a:gd name="connsiteY671" fmla="*/ 0 h 6858000"/>
              <a:gd name="connsiteX672" fmla="*/ 1200666 w 4724401"/>
              <a:gd name="connsiteY672" fmla="*/ 0 h 6858000"/>
              <a:gd name="connsiteX673" fmla="*/ 1223408 w 4724401"/>
              <a:gd name="connsiteY673" fmla="*/ 38996 h 6858000"/>
              <a:gd name="connsiteX674" fmla="*/ 1339635 w 4724401"/>
              <a:gd name="connsiteY674" fmla="*/ 365517 h 6858000"/>
              <a:gd name="connsiteX675" fmla="*/ 1387469 w 4724401"/>
              <a:gd name="connsiteY675" fmla="*/ 523079 h 6858000"/>
              <a:gd name="connsiteX676" fmla="*/ 1452685 w 4724401"/>
              <a:gd name="connsiteY676" fmla="*/ 699806 h 6858000"/>
              <a:gd name="connsiteX677" fmla="*/ 1492092 w 4724401"/>
              <a:gd name="connsiteY677" fmla="*/ 800424 h 6858000"/>
              <a:gd name="connsiteX678" fmla="*/ 1455302 w 4724401"/>
              <a:gd name="connsiteY678" fmla="*/ 632913 h 6858000"/>
              <a:gd name="connsiteX679" fmla="*/ 1222336 w 4724401"/>
              <a:gd name="connsiteY679" fmla="*/ 9480 h 6858000"/>
              <a:gd name="connsiteX680" fmla="*/ 1214634 w 4724401"/>
              <a:gd name="connsiteY680" fmla="*/ 0 h 6858000"/>
              <a:gd name="connsiteX681" fmla="*/ 1289827 w 4724401"/>
              <a:gd name="connsiteY681" fmla="*/ 0 h 6858000"/>
              <a:gd name="connsiteX682" fmla="*/ 1321076 w 4724401"/>
              <a:gd name="connsiteY682" fmla="*/ 59722 h 6858000"/>
              <a:gd name="connsiteX683" fmla="*/ 1512579 w 4724401"/>
              <a:gd name="connsiteY683" fmla="*/ 626441 h 6858000"/>
              <a:gd name="connsiteX684" fmla="*/ 1506076 w 4724401"/>
              <a:gd name="connsiteY684" fmla="*/ 1089289 h 6858000"/>
              <a:gd name="connsiteX685" fmla="*/ 1486346 w 4724401"/>
              <a:gd name="connsiteY685" fmla="*/ 1079919 h 6858000"/>
              <a:gd name="connsiteX686" fmla="*/ 1070511 w 4724401"/>
              <a:gd name="connsiteY686" fmla="*/ 48609 h 6858000"/>
              <a:gd name="connsiteX687" fmla="*/ 43151 w 4724401"/>
              <a:gd name="connsiteY687" fmla="*/ 0 h 6858000"/>
              <a:gd name="connsiteX688" fmla="*/ 95283 w 4724401"/>
              <a:gd name="connsiteY688" fmla="*/ 0 h 6858000"/>
              <a:gd name="connsiteX689" fmla="*/ 300708 w 4724401"/>
              <a:gd name="connsiteY689" fmla="*/ 154571 h 6858000"/>
              <a:gd name="connsiteX690" fmla="*/ 530414 w 4724401"/>
              <a:gd name="connsiteY690" fmla="*/ 354673 h 6858000"/>
              <a:gd name="connsiteX691" fmla="*/ 333785 w 4724401"/>
              <a:gd name="connsiteY691" fmla="*/ 161564 h 6858000"/>
              <a:gd name="connsiteX692" fmla="*/ 147005 w 4724401"/>
              <a:gd name="connsiteY692" fmla="*/ 0 h 6858000"/>
              <a:gd name="connsiteX693" fmla="*/ 272509 w 4724401"/>
              <a:gd name="connsiteY693" fmla="*/ 0 h 6858000"/>
              <a:gd name="connsiteX694" fmla="*/ 326276 w 4724401"/>
              <a:gd name="connsiteY694" fmla="*/ 45847 h 6858000"/>
              <a:gd name="connsiteX695" fmla="*/ 823759 w 4724401"/>
              <a:gd name="connsiteY695" fmla="*/ 574145 h 6858000"/>
              <a:gd name="connsiteX696" fmla="*/ 811254 w 4724401"/>
              <a:gd name="connsiteY696" fmla="*/ 665546 h 6858000"/>
              <a:gd name="connsiteX697" fmla="*/ 154042 w 4724401"/>
              <a:gd name="connsiteY697" fmla="*/ 261522 h 6858000"/>
              <a:gd name="connsiteX698" fmla="*/ 13550 w 4724401"/>
              <a:gd name="connsiteY698" fmla="*/ 158423 h 6858000"/>
              <a:gd name="connsiteX699" fmla="*/ 0 w 4724401"/>
              <a:gd name="connsiteY699" fmla="*/ 146618 h 6858000"/>
              <a:gd name="connsiteX700" fmla="*/ 0 w 4724401"/>
              <a:gd name="connsiteY700" fmla="*/ 59161 h 6858000"/>
              <a:gd name="connsiteX701" fmla="*/ 45427 w 4724401"/>
              <a:gd name="connsiteY701" fmla="*/ 101078 h 6858000"/>
              <a:gd name="connsiteX702" fmla="*/ 630103 w 4724401"/>
              <a:gd name="connsiteY702" fmla="*/ 485885 h 6858000"/>
              <a:gd name="connsiteX703" fmla="*/ 532040 w 4724401"/>
              <a:gd name="connsiteY703" fmla="*/ 399359 h 6858000"/>
              <a:gd name="connsiteX704" fmla="*/ 517618 w 4724401"/>
              <a:gd name="connsiteY704" fmla="*/ 385726 h 6858000"/>
              <a:gd name="connsiteX705" fmla="*/ 285074 w 4724401"/>
              <a:gd name="connsiteY705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</a:cxnLst>
            <a:rect l="l" t="t" r="r" b="b"/>
            <a:pathLst>
              <a:path w="47244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4724401" y="6289099"/>
                </a:moveTo>
                <a:lnTo>
                  <a:pt x="4724401" y="6407899"/>
                </a:lnTo>
                <a:lnTo>
                  <a:pt x="4689678" y="6440241"/>
                </a:ln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593999" y="6408904"/>
                  <a:pt x="4626518" y="6376648"/>
                  <a:pt x="4660205" y="6345369"/>
                </a:cubicBezTo>
                <a:close/>
                <a:moveTo>
                  <a:pt x="4724401" y="6198577"/>
                </a:moveTo>
                <a:lnTo>
                  <a:pt x="4724401" y="6238480"/>
                </a:lnTo>
                <a:lnTo>
                  <a:pt x="4689789" y="6268382"/>
                </a:ln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lose/>
                <a:moveTo>
                  <a:pt x="4724401" y="5924240"/>
                </a:moveTo>
                <a:lnTo>
                  <a:pt x="4724401" y="6044002"/>
                </a:lnTo>
                <a:lnTo>
                  <a:pt x="4695216" y="6071545"/>
                </a:lnTo>
                <a:cubicBezTo>
                  <a:pt x="4548599" y="6220767"/>
                  <a:pt x="4426366" y="6399245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49147" y="6364728"/>
                  <a:pt x="4472301" y="6179172"/>
                  <a:pt x="4620848" y="6021419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724401" y="5202141"/>
                </a:moveTo>
                <a:lnTo>
                  <a:pt x="4724401" y="5319690"/>
                </a:lnTo>
                <a:lnTo>
                  <a:pt x="4690088" y="5349711"/>
                </a:lnTo>
                <a:cubicBezTo>
                  <a:pt x="4608685" y="5427949"/>
                  <a:pt x="4537495" y="5522778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lnTo>
                  <a:pt x="4724401" y="5415874"/>
                </a:lnTo>
                <a:lnTo>
                  <a:pt x="4724401" y="5461678"/>
                </a:lnTo>
                <a:lnTo>
                  <a:pt x="4718341" y="5468043"/>
                </a:ln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601957" y="5591693"/>
                  <a:pt x="4641858" y="5563143"/>
                  <a:pt x="4682209" y="5532923"/>
                </a:cubicBezTo>
                <a:lnTo>
                  <a:pt x="4724401" y="5499248"/>
                </a:lnTo>
                <a:lnTo>
                  <a:pt x="4724401" y="5608295"/>
                </a:lnTo>
                <a:lnTo>
                  <a:pt x="4713577" y="5616803"/>
                </a:ln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616120" y="5290612"/>
                  <a:pt x="4648400" y="5259282"/>
                  <a:pt x="4682005" y="5231398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195984" y="4765295"/>
                  <a:pt x="4406452" y="4726316"/>
                  <a:pt x="4618309" y="4699202"/>
                </a:cubicBezTo>
                <a:lnTo>
                  <a:pt x="4724401" y="4687606"/>
                </a:lnTo>
                <a:lnTo>
                  <a:pt x="4724401" y="4773345"/>
                </a:lnTo>
                <a:lnTo>
                  <a:pt x="4671155" y="4778608"/>
                </a:lnTo>
                <a:cubicBezTo>
                  <a:pt x="4474613" y="4803290"/>
                  <a:pt x="4279364" y="4838457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24401" y="4275524"/>
                </a:lnTo>
                <a:lnTo>
                  <a:pt x="4724401" y="4519331"/>
                </a:lnTo>
                <a:lnTo>
                  <a:pt x="4695727" y="4489837"/>
                </a:lnTo>
                <a:cubicBezTo>
                  <a:pt x="4513213" y="4341718"/>
                  <a:pt x="4213060" y="4286653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4287835" y="3252276"/>
                </a:moveTo>
                <a:cubicBezTo>
                  <a:pt x="4291252" y="3250181"/>
                  <a:pt x="4296821" y="3251122"/>
                  <a:pt x="4305321" y="3256953"/>
                </a:cubicBezTo>
                <a:cubicBezTo>
                  <a:pt x="4417921" y="3335817"/>
                  <a:pt x="4526830" y="3418438"/>
                  <a:pt x="4633631" y="3503706"/>
                </a:cubicBezTo>
                <a:lnTo>
                  <a:pt x="4724401" y="3579225"/>
                </a:lnTo>
                <a:lnTo>
                  <a:pt x="4724401" y="3637622"/>
                </a:lnTo>
                <a:lnTo>
                  <a:pt x="4594837" y="3532274"/>
                </a:ln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09378" y="3558235"/>
                  <a:pt x="4660155" y="3608017"/>
                  <a:pt x="4709959" y="3658245"/>
                </a:cubicBezTo>
                <a:lnTo>
                  <a:pt x="4724401" y="3673072"/>
                </a:lnTo>
                <a:lnTo>
                  <a:pt x="4724401" y="3718516"/>
                </a:lnTo>
                <a:lnTo>
                  <a:pt x="4642986" y="3635718"/>
                </a:lnTo>
                <a:cubicBezTo>
                  <a:pt x="4577419" y="3571274"/>
                  <a:pt x="4510044" y="3508184"/>
                  <a:pt x="4440129" y="3448571"/>
                </a:cubicBezTo>
                <a:cubicBezTo>
                  <a:pt x="4477976" y="3543407"/>
                  <a:pt x="4595539" y="3666345"/>
                  <a:pt x="4700658" y="3767518"/>
                </a:cubicBezTo>
                <a:lnTo>
                  <a:pt x="4724401" y="3790032"/>
                </a:lnTo>
                <a:lnTo>
                  <a:pt x="4724401" y="3871856"/>
                </a:lnTo>
                <a:lnTo>
                  <a:pt x="4649232" y="3785028"/>
                </a:lnTo>
                <a:cubicBezTo>
                  <a:pt x="4512119" y="3616669"/>
                  <a:pt x="4392441" y="3442504"/>
                  <a:pt x="4294126" y="3303048"/>
                </a:cubicBezTo>
                <a:cubicBezTo>
                  <a:pt x="4286701" y="3292165"/>
                  <a:pt x="4277584" y="3258559"/>
                  <a:pt x="4287835" y="3252276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20772" y="276387"/>
                  <a:pt x="4473568" y="294979"/>
                  <a:pt x="4628589" y="289746"/>
                </a:cubicBezTo>
                <a:lnTo>
                  <a:pt x="4724401" y="281632"/>
                </a:lnTo>
                <a:lnTo>
                  <a:pt x="4724401" y="330664"/>
                </a:lnTo>
                <a:lnTo>
                  <a:pt x="4657975" y="338772"/>
                </a:lnTo>
                <a:cubicBezTo>
                  <a:pt x="4512264" y="350060"/>
                  <a:pt x="4368090" y="341672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427343" y="550152"/>
                  <a:pt x="4511990" y="638932"/>
                  <a:pt x="4599604" y="723178"/>
                </a:cubicBezTo>
                <a:lnTo>
                  <a:pt x="4724401" y="833497"/>
                </a:lnTo>
                <a:lnTo>
                  <a:pt x="4724401" y="950118"/>
                </a:lnTo>
                <a:lnTo>
                  <a:pt x="4655015" y="891426"/>
                </a:ln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199"/>
            <a:ext cx="11734801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Content Placeholder 7" descr="A notepad with a note on it&#10;&#10;AI-generated content may be incorrect.">
            <a:extLst>
              <a:ext uri="{FF2B5EF4-FFF2-40B4-BE49-F238E27FC236}">
                <a16:creationId xmlns:a16="http://schemas.microsoft.com/office/drawing/2014/main" id="{50349485-176A-1EE5-3ADF-1BFAC1E1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937081"/>
            <a:ext cx="4724400" cy="2983830"/>
          </a:xfrm>
          <a:prstGeom prst="rect">
            <a:avLst/>
          </a:prstGeom>
        </p:spPr>
      </p:pic>
      <p:sp>
        <p:nvSpPr>
          <p:cNvPr id="88" name="Content Placeholder 33">
            <a:extLst>
              <a:ext uri="{FF2B5EF4-FFF2-40B4-BE49-F238E27FC236}">
                <a16:creationId xmlns:a16="http://schemas.microsoft.com/office/drawing/2014/main" id="{908C2E7E-1EE7-4891-EDE5-44D5CAD19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598" y="2413000"/>
            <a:ext cx="5796280" cy="175259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5400" b="1" dirty="0">
                <a:solidFill>
                  <a:schemeClr val="tx1">
                    <a:alpha val="55000"/>
                  </a:schemeClr>
                </a:solidFill>
                <a:latin typeface="Bookman Old Style"/>
              </a:rPr>
              <a:t>Question are welcomed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18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Cloud based movie streaming platform</vt:lpstr>
      <vt:lpstr>Project Overview</vt:lpstr>
      <vt:lpstr>Problem Statement</vt:lpstr>
      <vt:lpstr>Project Objectives</vt:lpstr>
      <vt:lpstr>Features of the system</vt:lpstr>
      <vt:lpstr>System Architecture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363</cp:revision>
  <dcterms:created xsi:type="dcterms:W3CDTF">2026-02-15T00:06:31Z</dcterms:created>
  <dcterms:modified xsi:type="dcterms:W3CDTF">2026-02-15T19:49:33Z</dcterms:modified>
</cp:coreProperties>
</file>